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2.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3.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4.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5.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6.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theme/theme7.xml" ContentType="application/vnd.openxmlformats-officedocument.theme+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973" r:id="rId1"/>
    <p:sldMasterId id="2147484108" r:id="rId2"/>
    <p:sldMasterId id="2147484133" r:id="rId3"/>
    <p:sldMasterId id="2147484265" r:id="rId4"/>
    <p:sldMasterId id="2147484314" r:id="rId5"/>
    <p:sldMasterId id="2147484364" r:id="rId6"/>
    <p:sldMasterId id="2147484498" r:id="rId7"/>
    <p:sldMasterId id="2147484554" r:id="rId8"/>
  </p:sldMasterIdLst>
  <p:notesMasterIdLst>
    <p:notesMasterId r:id="rId27"/>
  </p:notesMasterIdLst>
  <p:sldIdLst>
    <p:sldId id="2147482935" r:id="rId9"/>
    <p:sldId id="2147482937" r:id="rId10"/>
    <p:sldId id="2147482936" r:id="rId11"/>
    <p:sldId id="2147482788" r:id="rId12"/>
    <p:sldId id="292" r:id="rId13"/>
    <p:sldId id="295" r:id="rId14"/>
    <p:sldId id="297" r:id="rId15"/>
    <p:sldId id="2123258967" r:id="rId16"/>
    <p:sldId id="2123258968" r:id="rId17"/>
    <p:sldId id="2147482938" r:id="rId18"/>
    <p:sldId id="2147483647" r:id="rId19"/>
    <p:sldId id="256" r:id="rId20"/>
    <p:sldId id="2147483644" r:id="rId21"/>
    <p:sldId id="266" r:id="rId22"/>
    <p:sldId id="268" r:id="rId23"/>
    <p:sldId id="2147483645" r:id="rId24"/>
    <p:sldId id="257" r:id="rId25"/>
    <p:sldId id="214748364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0CAD20E-B104-4258-AD0C-C3C82DE12762}">
          <p14:sldIdLst>
            <p14:sldId id="2147482935"/>
            <p14:sldId id="2147482937"/>
            <p14:sldId id="2147482936"/>
          </p14:sldIdLst>
        </p14:section>
        <p14:section name="Core" id="{F72C8DAA-7EAF-4EA6-BED9-C26EA195E298}">
          <p14:sldIdLst>
            <p14:sldId id="2147482788"/>
            <p14:sldId id="292"/>
            <p14:sldId id="295"/>
            <p14:sldId id="297"/>
            <p14:sldId id="2123258967"/>
            <p14:sldId id="2123258968"/>
            <p14:sldId id="2147482938"/>
          </p14:sldIdLst>
        </p14:section>
        <p14:section name="Core Techniques" id="{7DD79D4B-09EA-401F-8F9E-FFC464400A8D}">
          <p14:sldIdLst>
            <p14:sldId id="2147483647"/>
            <p14:sldId id="256"/>
          </p14:sldIdLst>
        </p14:section>
        <p14:section name="Scenarios" id="{01071217-977F-4800-86F2-4B8907C9D95E}">
          <p14:sldIdLst>
            <p14:sldId id="2147483644"/>
            <p14:sldId id="266"/>
            <p14:sldId id="268"/>
            <p14:sldId id="2147483645"/>
            <p14:sldId id="257"/>
          </p14:sldIdLst>
        </p14:section>
        <p14:section name="WrapUp" id="{956B1682-1B31-45D3-B8D3-6579911154C3}">
          <p14:sldIdLst>
            <p14:sldId id="2147483646"/>
          </p14:sldIdLst>
        </p14:section>
        <p14:section name="Appendix" id="{262A4EA1-964A-411F-BE20-7523F156E96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826C0"/>
    <a:srgbClr val="4424B5"/>
    <a:srgbClr val="9967F0"/>
    <a:srgbClr val="BEB0EF"/>
    <a:srgbClr val="7FB2FF"/>
    <a:srgbClr val="3E8EED"/>
    <a:srgbClr val="3A20A0"/>
    <a:srgbClr val="D8E4FF"/>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730" autoAdjust="0"/>
  </p:normalViewPr>
  <p:slideViewPr>
    <p:cSldViewPr snapToGrid="0">
      <p:cViewPr varScale="1">
        <p:scale>
          <a:sx n="111" d="100"/>
          <a:sy n="111" d="100"/>
        </p:scale>
        <p:origin x="864" y="437"/>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3/5/2025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3725E-8AF0-A4B6-2843-B581CD2D19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D63E2-6B0F-0DA4-FAB6-2D395FC4D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9ED032-500F-9238-0D60-891EBFA893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4C014C-61C4-18E5-F70D-544D96A350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175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A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3/5/2025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15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D5BCE-A02E-D222-7CD1-7346AC74C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1289E-F263-FF95-B9BA-E9F63949D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62426-BE4E-ABFF-DA33-4F8B781026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D7829C-7FD3-C66E-1565-70975F9C1A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00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4E7DC-9FD9-F8FA-E2DA-213B1FAEE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56257-3250-172E-C75F-1E981715D8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A08E26-48DC-3939-3A4E-62D5C2989E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CFB385-C0D5-8F24-F6F2-28342257EA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896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6DB17-2EC2-B764-DD98-602867EAC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3F03C-0AB6-FB50-C3B1-DA9EBB5DB5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67552-0495-0319-7DFE-65F668C96D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ECDA7A-365C-7C5F-27AE-B2AAA0DBD2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411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901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412569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85509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3/5/2025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62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3/5/2025 12:51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6779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AE"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3/5/2025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7651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9.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72.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8.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26.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63.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4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xml"/><Relationship Id="rId4" Type="http://schemas.openxmlformats.org/officeDocument/2006/relationships/image" Target="../media/image8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Master" Target="../slideMasters/slideMaster1.xml"/><Relationship Id="rId4" Type="http://schemas.openxmlformats.org/officeDocument/2006/relationships/image" Target="../media/image82.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45.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Master" Target="../slideMasters/slideMaster1.xml"/><Relationship Id="rId4" Type="http://schemas.openxmlformats.org/officeDocument/2006/relationships/image" Target="../media/image87.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2.xml"/><Relationship Id="rId4" Type="http://schemas.openxmlformats.org/officeDocument/2006/relationships/image" Target="../media/image9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Master" Target="../slideMasters/slideMaster2.xml"/><Relationship Id="rId4" Type="http://schemas.openxmlformats.org/officeDocument/2006/relationships/image" Target="../media/image100.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2.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6.png"/><Relationship Id="rId1" Type="http://schemas.openxmlformats.org/officeDocument/2006/relationships/slideMaster" Target="../slideMasters/slideMaster3.xml"/><Relationship Id="rId4" Type="http://schemas.openxmlformats.org/officeDocument/2006/relationships/image" Target="../media/image11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1.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Master" Target="../slideMasters/slideMaster3.xml"/><Relationship Id="rId5" Type="http://schemas.openxmlformats.org/officeDocument/2006/relationships/image" Target="../media/image38.png"/><Relationship Id="rId4" Type="http://schemas.openxmlformats.org/officeDocument/2006/relationships/image" Target="../media/image86.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26.png"/><Relationship Id="rId4" Type="http://schemas.openxmlformats.org/officeDocument/2006/relationships/image" Target="../media/image30.pn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Master" Target="../slideMasters/slideMaster3.xml"/><Relationship Id="rId4" Type="http://schemas.openxmlformats.org/officeDocument/2006/relationships/image" Target="../media/image123.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4.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5.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Master" Target="../slideMasters/slideMaster3.xml"/><Relationship Id="rId4" Type="http://schemas.openxmlformats.org/officeDocument/2006/relationships/image" Target="../media/image123.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3.xml"/><Relationship Id="rId4" Type="http://schemas.openxmlformats.org/officeDocument/2006/relationships/image" Target="../media/image68.png"/></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9.png"/><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Master" Target="../slideMasters/slideMaster3.xml"/><Relationship Id="rId4" Type="http://schemas.openxmlformats.org/officeDocument/2006/relationships/image" Target="../media/image123.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38.png"/><Relationship Id="rId1" Type="http://schemas.openxmlformats.org/officeDocument/2006/relationships/slideMaster" Target="../slideMasters/slideMaster3.xml"/><Relationship Id="rId5" Type="http://schemas.openxmlformats.org/officeDocument/2006/relationships/image" Target="../media/image123.png"/><Relationship Id="rId4" Type="http://schemas.openxmlformats.org/officeDocument/2006/relationships/image" Target="../media/image122.png"/></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131.pn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Master" Target="../slideMasters/slideMaster4.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Master" Target="../slideMasters/slideMaster4.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Master" Target="../slideMasters/slideMaster4.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Master" Target="../slideMasters/slideMaster4.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131.png"/></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Master" Target="../slideMasters/slideMaster5.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Master" Target="../slideMasters/slideMaster5.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3.png"/><Relationship Id="rId1" Type="http://schemas.openxmlformats.org/officeDocument/2006/relationships/slideMaster" Target="../slideMasters/slideMaster5.xml"/><Relationship Id="rId4" Type="http://schemas.openxmlformats.org/officeDocument/2006/relationships/image" Target="../media/image147.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Master" Target="../slideMasters/slideMaster5.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Master" Target="../slideMasters/slideMaster5.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Master" Target="../slideMasters/slideMaster5.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image" Target="../media/image131.png"/></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Master" Target="../slideMasters/slideMaster5.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5.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5.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Master" Target="../slideMasters/slideMaster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2.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6.png"/><Relationship Id="rId1" Type="http://schemas.openxmlformats.org/officeDocument/2006/relationships/slideMaster" Target="../slideMasters/slideMaster6.xml"/><Relationship Id="rId4" Type="http://schemas.openxmlformats.org/officeDocument/2006/relationships/image" Target="../media/image113.pn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Master" Target="../slideMasters/slideMaster6.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4.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1.png"/><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Master" Target="../slideMasters/slideMaster6.xml"/><Relationship Id="rId5" Type="http://schemas.openxmlformats.org/officeDocument/2006/relationships/image" Target="../media/image38.png"/><Relationship Id="rId4" Type="http://schemas.openxmlformats.org/officeDocument/2006/relationships/image" Target="../media/image86.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Master" Target="../slideMasters/slideMaster6.xml"/><Relationship Id="rId4" Type="http://schemas.openxmlformats.org/officeDocument/2006/relationships/image" Target="../media/image123.pn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4.png"/><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5.png"/><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43.png"/><Relationship Id="rId4" Type="http://schemas.openxmlformats.org/officeDocument/2006/relationships/image" Target="../media/image42.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43.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Master" Target="../slideMasters/slideMaster6.xml"/><Relationship Id="rId4" Type="http://schemas.openxmlformats.org/officeDocument/2006/relationships/image" Target="../media/image123.pn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6.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6.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6.xml"/><Relationship Id="rId4" Type="http://schemas.openxmlformats.org/officeDocument/2006/relationships/image" Target="../media/image68.png"/></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9.png"/><Relationship Id="rId1" Type="http://schemas.openxmlformats.org/officeDocument/2006/relationships/slideMaster" Target="../slideMasters/slideMaster6.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Master" Target="../slideMasters/slideMaster6.xml"/><Relationship Id="rId4" Type="http://schemas.openxmlformats.org/officeDocument/2006/relationships/image" Target="../media/image12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38.png"/><Relationship Id="rId1" Type="http://schemas.openxmlformats.org/officeDocument/2006/relationships/slideMaster" Target="../slideMasters/slideMaster6.xml"/><Relationship Id="rId5" Type="http://schemas.openxmlformats.org/officeDocument/2006/relationships/image" Target="../media/image123.png"/><Relationship Id="rId4" Type="http://schemas.openxmlformats.org/officeDocument/2006/relationships/image" Target="../media/image122.png"/></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Master" Target="../slideMasters/slideMaster6.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8.png"/><Relationship Id="rId1" Type="http://schemas.openxmlformats.org/officeDocument/2006/relationships/slideMaster" Target="../slideMasters/slideMaster6.xml"/><Relationship Id="rId4" Type="http://schemas.openxmlformats.org/officeDocument/2006/relationships/image" Target="../media/image131.png"/></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6.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jpe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png"/><Relationship Id="rId1" Type="http://schemas.openxmlformats.org/officeDocument/2006/relationships/slideMaster" Target="../slideMasters/slideMaster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Master" Target="../slideMasters/slideMaster7.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Master" Target="../slideMasters/slideMaster7.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Master" Target="../slideMasters/slideMaster7.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Master" Target="../slideMasters/slideMaster7.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Master" Target="../slideMasters/slideMaster7.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45.png"/></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Master" Target="../slideMasters/slideMaster7.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Master" Target="../slideMasters/slideMaster7.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Master" Target="../slideMasters/slideMaster7.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Master" Target="../slideMasters/slideMaster7.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Master" Target="../slideMasters/slideMaster7.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4.jpg"/><Relationship Id="rId1" Type="http://schemas.openxmlformats.org/officeDocument/2006/relationships/slideMaster" Target="../slideMasters/slideMaster7.xml"/><Relationship Id="rId4" Type="http://schemas.openxmlformats.org/officeDocument/2006/relationships/image" Target="../media/image160.jpg"/></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Master" Target="../slideMasters/slideMaster7.xml"/><Relationship Id="rId5" Type="http://schemas.openxmlformats.org/officeDocument/2006/relationships/image" Target="../media/image164.jpeg"/><Relationship Id="rId4" Type="http://schemas.openxmlformats.org/officeDocument/2006/relationships/image" Target="../media/image163.jpeg"/></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5.jpg"/><Relationship Id="rId1" Type="http://schemas.openxmlformats.org/officeDocument/2006/relationships/slideMaster" Target="../slideMasters/slideMaster7.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Master" Target="../slideMasters/slideMaster7.xml"/><Relationship Id="rId4" Type="http://schemas.openxmlformats.org/officeDocument/2006/relationships/image" Target="../media/image169.jpg"/></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Master" Target="../slideMasters/slideMaster7.xml"/><Relationship Id="rId5" Type="http://schemas.openxmlformats.org/officeDocument/2006/relationships/image" Target="../media/image173.jpeg"/><Relationship Id="rId4" Type="http://schemas.openxmlformats.org/officeDocument/2006/relationships/image" Target="../media/image172.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Master" Target="../slideMasters/slideMaster7.xml"/><Relationship Id="rId6" Type="http://schemas.openxmlformats.org/officeDocument/2006/relationships/image" Target="../media/image178.jpeg"/><Relationship Id="rId5" Type="http://schemas.openxmlformats.org/officeDocument/2006/relationships/image" Target="../media/image177.jpeg"/><Relationship Id="rId4" Type="http://schemas.openxmlformats.org/officeDocument/2006/relationships/image" Target="../media/image176.jpeg"/></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Master" Target="../slideMasters/slideMaster7.xml"/><Relationship Id="rId4" Type="http://schemas.openxmlformats.org/officeDocument/2006/relationships/image" Target="../media/image181.jpeg"/></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Master" Target="../slideMasters/slideMaster7.xml"/><Relationship Id="rId5" Type="http://schemas.openxmlformats.org/officeDocument/2006/relationships/image" Target="../media/image182.jpeg"/><Relationship Id="rId4" Type="http://schemas.openxmlformats.org/officeDocument/2006/relationships/image" Target="../media/image181.jpeg"/></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Master" Target="../slideMasters/slideMaster7.xml"/><Relationship Id="rId6" Type="http://schemas.openxmlformats.org/officeDocument/2006/relationships/image" Target="../media/image187.jpeg"/><Relationship Id="rId5" Type="http://schemas.openxmlformats.org/officeDocument/2006/relationships/image" Target="../media/image186.jpeg"/><Relationship Id="rId4" Type="http://schemas.openxmlformats.org/officeDocument/2006/relationships/image" Target="../media/image185.jpe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Master" Target="../slideMasters/slideMaster7.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Master" Target="../slideMasters/slideMaster7.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Master" Target="../slideMasters/slideMaster7.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Master" Target="../slideMasters/slideMaster7.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Master" Target="../slideMasters/slideMaster7.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Master" Target="../slideMasters/slideMaster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Master" Target="../slideMasters/slideMaster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94.jpeg"/><Relationship Id="rId1" Type="http://schemas.openxmlformats.org/officeDocument/2006/relationships/slideMaster" Target="../slideMasters/slideMaster8.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94.jpeg"/><Relationship Id="rId1" Type="http://schemas.openxmlformats.org/officeDocument/2006/relationships/slideMaster" Target="../slideMasters/slideMaster8.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Master" Target="../slideMasters/slideMaster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xml"/><Relationship Id="rId4" Type="http://schemas.openxmlformats.org/officeDocument/2006/relationships/image" Target="../media/image50.pn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Master" Target="../slideMasters/slideMaster8.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Master" Target="../slideMasters/slideMaster8.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Master" Target="../slideMasters/slideMaster8.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Master" Target="../slideMasters/slideMaster8.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Master" Target="../slideMasters/slideMaster8.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Master" Target="../slideMasters/slideMaster8.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Master" Target="../slideMasters/slideMaster8.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8.jpg"/><Relationship Id="rId1" Type="http://schemas.openxmlformats.org/officeDocument/2006/relationships/slideMaster" Target="../slideMasters/slideMaster8.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60.jpg"/><Relationship Id="rId1" Type="http://schemas.openxmlformats.org/officeDocument/2006/relationships/slideMaster" Target="../slideMasters/slideMaster8.xml"/><Relationship Id="rId4" Type="http://schemas.openxmlformats.org/officeDocument/2006/relationships/image" Target="../media/image197.jpg"/></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4.jpeg"/><Relationship Id="rId1" Type="http://schemas.openxmlformats.org/officeDocument/2006/relationships/slideMaster" Target="../slideMasters/slideMaster8.xml"/><Relationship Id="rId5" Type="http://schemas.openxmlformats.org/officeDocument/2006/relationships/image" Target="../media/image161.jpeg"/><Relationship Id="rId4" Type="http://schemas.openxmlformats.org/officeDocument/2006/relationships/image" Target="../media/image198.jpeg"/></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5.jp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Master" Target="../slideMasters/slideMaster8.xml"/><Relationship Id="rId4" Type="http://schemas.openxmlformats.org/officeDocument/2006/relationships/image" Target="../media/image199.jpeg"/></Relationships>
</file>

<file path=ppt/slideLayouts/_rels/slideLayout591.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Master" Target="../slideMasters/slideMaster8.xml"/><Relationship Id="rId5" Type="http://schemas.openxmlformats.org/officeDocument/2006/relationships/image" Target="../media/image173.jpeg"/><Relationship Id="rId4" Type="http://schemas.openxmlformats.org/officeDocument/2006/relationships/image" Target="../media/image200.jpeg"/></Relationships>
</file>

<file path=ppt/slideLayouts/_rels/slideLayout592.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Master" Target="../slideMasters/slideMaster8.xml"/><Relationship Id="rId6" Type="http://schemas.openxmlformats.org/officeDocument/2006/relationships/image" Target="../media/image176.jpeg"/><Relationship Id="rId5" Type="http://schemas.openxmlformats.org/officeDocument/2006/relationships/image" Target="../media/image177.jpeg"/><Relationship Id="rId4" Type="http://schemas.openxmlformats.org/officeDocument/2006/relationships/image" Target="../media/image178.jpeg"/></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Master" Target="../slideMasters/slideMaster8.xml"/><Relationship Id="rId4" Type="http://schemas.openxmlformats.org/officeDocument/2006/relationships/image" Target="../media/image201.jpeg"/></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Master" Target="../slideMasters/slideMaster8.xml"/><Relationship Id="rId5" Type="http://schemas.openxmlformats.org/officeDocument/2006/relationships/image" Target="../media/image182.jpeg"/><Relationship Id="rId4" Type="http://schemas.openxmlformats.org/officeDocument/2006/relationships/image" Target="../media/image201.jpeg"/></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Master" Target="../slideMasters/slideMaster8.xml"/><Relationship Id="rId6" Type="http://schemas.openxmlformats.org/officeDocument/2006/relationships/image" Target="../media/image206.jpeg"/><Relationship Id="rId5" Type="http://schemas.openxmlformats.org/officeDocument/2006/relationships/image" Target="../media/image205.jpeg"/><Relationship Id="rId4" Type="http://schemas.openxmlformats.org/officeDocument/2006/relationships/image" Target="../media/image204.jpe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Master" Target="../slideMasters/slideMaster8.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Master" Target="../slideMasters/slideMaster8.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 Id="rId4" Type="http://schemas.openxmlformats.org/officeDocument/2006/relationships/image" Target="../media/image54.png"/></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4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58.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9.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61.png"/><Relationship Id="rId4" Type="http://schemas.openxmlformats.org/officeDocument/2006/relationships/image" Target="../media/image60.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2.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64.png"/><Relationship Id="rId4" Type="http://schemas.openxmlformats.org/officeDocument/2006/relationships/image" Target="../media/image6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4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6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5.png"/><Relationship Id="rId1" Type="http://schemas.openxmlformats.org/officeDocument/2006/relationships/slideMaster" Target="../slideMasters/slideMaster1.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1">
    <p:bg>
      <p:bgPr>
        <a:blipFill dpi="0" rotWithShape="1">
          <a:blip r:embed="rId2">
            <a:lum/>
          </a:blip>
          <a:srcRect/>
          <a:tile tx="-996950" ty="0" sx="60000" sy="60000" flip="none" algn="tl"/>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7000" b="1" kern="1200" cap="none" spc="-300" baseline="0" dirty="0">
                <a:ln w="3175">
                  <a:noFill/>
                </a:ln>
                <a:gradFill flip="none" rotWithShape="1">
                  <a:gsLst>
                    <a:gs pos="58000">
                      <a:schemeClr val="accent1"/>
                    </a:gs>
                    <a:gs pos="100000">
                      <a:srgbClr val="D600AA"/>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9669887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ection page 2">
    <p:bg>
      <p:bgPr>
        <a:solidFill>
          <a:schemeClr val="bg1"/>
        </a:solidFill>
        <a:effectLst/>
      </p:bgPr>
    </p:bg>
    <p:spTree>
      <p:nvGrpSpPr>
        <p:cNvPr id="1" name=""/>
        <p:cNvGrpSpPr/>
        <p:nvPr/>
      </p:nvGrpSpPr>
      <p:grpSpPr>
        <a:xfrm>
          <a:off x="0" y="0"/>
          <a:ext cx="0" cy="0"/>
          <a:chOff x="0" y="0"/>
          <a:chExt cx="0" cy="0"/>
        </a:xfrm>
      </p:grpSpPr>
      <p:pic>
        <p:nvPicPr>
          <p:cNvPr id="3" name="Picture 2" descr="A black background with a black border&#10;&#10;Description automatically generated with medium confidence">
            <a:extLst>
              <a:ext uri="{FF2B5EF4-FFF2-40B4-BE49-F238E27FC236}">
                <a16:creationId xmlns:a16="http://schemas.microsoft.com/office/drawing/2014/main" id="{8ACD423A-5E53-D87A-0354-F8207EF4E8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pic>
        <p:nvPicPr>
          <p:cNvPr id="6" name="Picture 5" descr="A black background with a black rectangle&#10;&#10;Description automatically generated">
            <a:extLst>
              <a:ext uri="{FF2B5EF4-FFF2-40B4-BE49-F238E27FC236}">
                <a16:creationId xmlns:a16="http://schemas.microsoft.com/office/drawing/2014/main" id="{B3BCB5BD-1B12-21A8-C6B6-2A57106BDB8E}"/>
              </a:ext>
            </a:extLst>
          </p:cNvPr>
          <p:cNvPicPr>
            <a:picLocks noChangeAspect="1"/>
          </p:cNvPicPr>
          <p:nvPr userDrawn="1"/>
        </p:nvPicPr>
        <p:blipFill>
          <a:blip r:embed="rId3"/>
          <a:stretch>
            <a:fillRect/>
          </a:stretch>
        </p:blipFill>
        <p:spPr>
          <a:xfrm>
            <a:off x="6922100" y="0"/>
            <a:ext cx="5269900"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pic>
        <p:nvPicPr>
          <p:cNvPr id="4" name="Picture 3" descr="A purple ball on a purple ball on a clear bar&#10;&#10;Description automatically generated with medium confidence">
            <a:extLst>
              <a:ext uri="{FF2B5EF4-FFF2-40B4-BE49-F238E27FC236}">
                <a16:creationId xmlns:a16="http://schemas.microsoft.com/office/drawing/2014/main" id="{6D2976F6-ACFD-86C8-D54A-5D6006ED73B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190"/>
          <a:stretch/>
        </p:blipFill>
        <p:spPr>
          <a:xfrm>
            <a:off x="3957639" y="-1"/>
            <a:ext cx="8234362" cy="5763492"/>
          </a:xfrm>
          <a:prstGeom prst="rect">
            <a:avLst/>
          </a:prstGeom>
        </p:spPr>
      </p:pic>
    </p:spTree>
    <p:extLst>
      <p:ext uri="{BB962C8B-B14F-4D97-AF65-F5344CB8AC3E}">
        <p14:creationId xmlns:p14="http://schemas.microsoft.com/office/powerpoint/2010/main" val="387473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 1">
    <p:bg>
      <p:bgPr>
        <a:solidFill>
          <a:schemeClr val="bg1"/>
        </a:solidFill>
        <a:effectLst/>
      </p:bgPr>
    </p:bg>
    <p:spTree>
      <p:nvGrpSpPr>
        <p:cNvPr id="1" name=""/>
        <p:cNvGrpSpPr/>
        <p:nvPr/>
      </p:nvGrpSpPr>
      <p:grpSpPr>
        <a:xfrm>
          <a:off x="0" y="0"/>
          <a:ext cx="0" cy="0"/>
          <a:chOff x="0" y="0"/>
          <a:chExt cx="0" cy="0"/>
        </a:xfrm>
      </p:grpSpPr>
      <p:pic>
        <p:nvPicPr>
          <p:cNvPr id="3" name="Picture 2" descr="A blue circles on a black background&#10;&#10;Description automatically generated">
            <a:extLst>
              <a:ext uri="{FF2B5EF4-FFF2-40B4-BE49-F238E27FC236}">
                <a16:creationId xmlns:a16="http://schemas.microsoft.com/office/drawing/2014/main" id="{5CD96C0D-C18A-0524-985E-D518F59C2C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06" r="-319" b="-732"/>
          <a:stretch/>
        </p:blipFill>
        <p:spPr>
          <a:xfrm>
            <a:off x="1" y="637954"/>
            <a:ext cx="4635794" cy="6220046"/>
          </a:xfrm>
          <a:prstGeom prst="rect">
            <a:avLst/>
          </a:prstGeom>
        </p:spPr>
      </p:pic>
      <p:pic>
        <p:nvPicPr>
          <p:cNvPr id="4" name="Picture 3">
            <a:extLst>
              <a:ext uri="{FF2B5EF4-FFF2-40B4-BE49-F238E27FC236}">
                <a16:creationId xmlns:a16="http://schemas.microsoft.com/office/drawing/2014/main" id="{9B8EF402-7195-A35F-8F30-62B413C2260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DA550C98-BB25-F006-7C45-57DB3967C62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6" name="Oval 5">
            <a:extLst>
              <a:ext uri="{FF2B5EF4-FFF2-40B4-BE49-F238E27FC236}">
                <a16:creationId xmlns:a16="http://schemas.microsoft.com/office/drawing/2014/main" id="{572A1D59-7903-5AD6-ECD9-49736E195A4C}"/>
              </a:ext>
            </a:extLst>
          </p:cNvPr>
          <p:cNvSpPr/>
          <p:nvPr userDrawn="1"/>
        </p:nvSpPr>
        <p:spPr bwMode="auto">
          <a:xfrm>
            <a:off x="10062788" y="4781471"/>
            <a:ext cx="1550569" cy="1550569"/>
          </a:xfrm>
          <a:prstGeom prst="ellipse">
            <a:avLst/>
          </a:prstGeom>
          <a:solidFill>
            <a:schemeClr val="bg1"/>
          </a:solidFill>
          <a:ln w="25400">
            <a:gradFill>
              <a:gsLst>
                <a:gs pos="0">
                  <a:schemeClr val="accent5"/>
                </a:gs>
                <a:gs pos="100000">
                  <a:schemeClr val="accent1">
                    <a:lumMod val="60000"/>
                    <a:lumOff val="40000"/>
                  </a:schemeClr>
                </a:gs>
              </a:gsLst>
              <a:lin ang="3600000" scaled="0"/>
            </a:gradFill>
            <a:headEnd type="none" w="med" len="med"/>
            <a:tailEnd type="none" w="med" len="med"/>
          </a:ln>
          <a:effectLst>
            <a:outerShdw blurRad="952500" dist="190500" dir="4200000" sx="90000" sy="9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990E14C-52B6-DFA9-74B9-75A8B3B0ABEB}"/>
              </a:ext>
            </a:extLst>
          </p:cNvPr>
          <p:cNvSpPr>
            <a:spLocks noGrp="1" noChangeAspect="1"/>
          </p:cNvSpPr>
          <p:nvPr>
            <p:ph type="pic" sz="quarter" idx="27" hasCustomPrompt="1"/>
          </p:nvPr>
        </p:nvSpPr>
        <p:spPr bwMode="ltGray">
          <a:xfrm>
            <a:off x="10207855" y="4926538"/>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
        <p:nvSpPr>
          <p:cNvPr id="8" name="Title 1">
            <a:extLst>
              <a:ext uri="{FF2B5EF4-FFF2-40B4-BE49-F238E27FC236}">
                <a16:creationId xmlns:a16="http://schemas.microsoft.com/office/drawing/2014/main" id="{68F16334-494B-A0BD-FFD2-A33710F88585}"/>
              </a:ext>
            </a:extLst>
          </p:cNvPr>
          <p:cNvSpPr>
            <a:spLocks noGrp="1"/>
          </p:cNvSpPr>
          <p:nvPr>
            <p:ph type="title" hasCustomPrompt="1"/>
          </p:nvPr>
        </p:nvSpPr>
        <p:spPr bwMode="white">
          <a:xfrm>
            <a:off x="4297031" y="2595574"/>
            <a:ext cx="5452803" cy="1046440"/>
          </a:xfrm>
          <a:noFill/>
        </p:spPr>
        <p:txBody>
          <a:bodyPr vert="horz" wrap="square" lIns="0" tIns="0" rIns="0" bIns="0" rtlCol="0" anchor="t" anchorCtr="0">
            <a:spAutoFit/>
          </a:bodyPr>
          <a:lstStyle>
            <a:lvl1pPr>
              <a:lnSpc>
                <a:spcPct val="85000"/>
              </a:lnSpc>
              <a:def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12" name="Text Placeholder 4">
            <a:extLst>
              <a:ext uri="{FF2B5EF4-FFF2-40B4-BE49-F238E27FC236}">
                <a16:creationId xmlns:a16="http://schemas.microsoft.com/office/drawing/2014/main" id="{39069DDD-A869-2AE2-C232-9E7D42FB360B}"/>
              </a:ext>
            </a:extLst>
          </p:cNvPr>
          <p:cNvSpPr>
            <a:spLocks noGrp="1"/>
          </p:cNvSpPr>
          <p:nvPr>
            <p:ph type="body" sz="quarter" idx="12" hasCustomPrompt="1"/>
          </p:nvPr>
        </p:nvSpPr>
        <p:spPr bwMode="white">
          <a:xfrm>
            <a:off x="4297031" y="3884458"/>
            <a:ext cx="5452803" cy="276999"/>
          </a:xfrm>
          <a:noFill/>
        </p:spPr>
        <p:txBody>
          <a:bodyPr wrap="square" lIns="0" tIns="0" rIns="0" bIns="0">
            <a:spAutoFit/>
          </a:bodyPr>
          <a:lstStyle>
            <a:lvl1pPr marL="0" indent="0">
              <a:spcBef>
                <a:spcPts val="0"/>
              </a:spcBef>
              <a:buNone/>
              <a:defRPr sz="1800" b="1" spc="0" baseline="0">
                <a:gradFill>
                  <a:gsLst>
                    <a:gs pos="100000">
                      <a:schemeClr val="accent2"/>
                    </a:gs>
                    <a:gs pos="44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Speaker name or subtitle text    </a:t>
            </a:r>
          </a:p>
        </p:txBody>
      </p:sp>
    </p:spTree>
    <p:extLst>
      <p:ext uri="{BB962C8B-B14F-4D97-AF65-F5344CB8AC3E}">
        <p14:creationId xmlns:p14="http://schemas.microsoft.com/office/powerpoint/2010/main" val="230393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 2">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686609-E408-20DB-CA79-087267BEE2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74FEE289-122A-F44B-3B46-599B78230E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5" name="Oval 4">
            <a:extLst>
              <a:ext uri="{FF2B5EF4-FFF2-40B4-BE49-F238E27FC236}">
                <a16:creationId xmlns:a16="http://schemas.microsoft.com/office/drawing/2014/main" id="{D3B41D6E-4D3B-CE17-AC29-E7EB611C4B44}"/>
              </a:ext>
            </a:extLst>
          </p:cNvPr>
          <p:cNvSpPr/>
          <p:nvPr userDrawn="1"/>
        </p:nvSpPr>
        <p:spPr bwMode="auto">
          <a:xfrm>
            <a:off x="569559" y="1181745"/>
            <a:ext cx="1550569" cy="1550569"/>
          </a:xfrm>
          <a:prstGeom prst="ellipse">
            <a:avLst/>
          </a:prstGeom>
          <a:solidFill>
            <a:schemeClr val="bg1"/>
          </a:solidFill>
          <a:ln w="25400">
            <a:gradFill>
              <a:gsLst>
                <a:gs pos="0">
                  <a:schemeClr val="accent2"/>
                </a:gs>
                <a:gs pos="100000">
                  <a:schemeClr val="accent5"/>
                </a:gs>
              </a:gsLst>
              <a:lin ang="3600000" scaled="0"/>
            </a:gradFill>
            <a:headEnd type="none" w="med" len="med"/>
            <a:tailEnd type="none" w="med" len="med"/>
          </a:ln>
          <a:effectLst>
            <a:outerShdw blurRad="952500" dist="190500" dir="4200000" sx="90000" sy="9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B9DFDE96-A3D7-BB3C-54C5-FC54B84B7F92}"/>
              </a:ext>
            </a:extLst>
          </p:cNvPr>
          <p:cNvSpPr>
            <a:spLocks noGrp="1" noChangeAspect="1"/>
          </p:cNvSpPr>
          <p:nvPr>
            <p:ph type="pic" sz="quarter" idx="27" hasCustomPrompt="1"/>
          </p:nvPr>
        </p:nvSpPr>
        <p:spPr bwMode="ltGray">
          <a:xfrm>
            <a:off x="714626" y="1326812"/>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
        <p:nvSpPr>
          <p:cNvPr id="10" name="Title 1">
            <a:extLst>
              <a:ext uri="{FF2B5EF4-FFF2-40B4-BE49-F238E27FC236}">
                <a16:creationId xmlns:a16="http://schemas.microsoft.com/office/drawing/2014/main" id="{77C44646-2364-6B2B-73CD-00F56546C779}"/>
              </a:ext>
            </a:extLst>
          </p:cNvPr>
          <p:cNvSpPr>
            <a:spLocks noGrp="1"/>
          </p:cNvSpPr>
          <p:nvPr>
            <p:ph type="title" hasCustomPrompt="1"/>
          </p:nvPr>
        </p:nvSpPr>
        <p:spPr bwMode="white">
          <a:xfrm>
            <a:off x="562684" y="3151116"/>
            <a:ext cx="5452803" cy="1046440"/>
          </a:xfrm>
          <a:noFill/>
        </p:spPr>
        <p:txBody>
          <a:bodyPr vert="horz" wrap="square" lIns="0" tIns="0" rIns="0" bIns="0" rtlCol="0" anchor="t" anchorCtr="0">
            <a:spAutoFit/>
          </a:bodyPr>
          <a:lstStyle>
            <a:lvl1pPr>
              <a:lnSpc>
                <a:spcPct val="85000"/>
              </a:lnSpc>
              <a:def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12" name="Text Placeholder 4">
            <a:extLst>
              <a:ext uri="{FF2B5EF4-FFF2-40B4-BE49-F238E27FC236}">
                <a16:creationId xmlns:a16="http://schemas.microsoft.com/office/drawing/2014/main" id="{11174191-4D56-6E32-1AAD-6CFD60FB044C}"/>
              </a:ext>
            </a:extLst>
          </p:cNvPr>
          <p:cNvSpPr>
            <a:spLocks noGrp="1"/>
          </p:cNvSpPr>
          <p:nvPr>
            <p:ph type="body" sz="quarter" idx="12" hasCustomPrompt="1"/>
          </p:nvPr>
        </p:nvSpPr>
        <p:spPr bwMode="white">
          <a:xfrm>
            <a:off x="562684" y="4440000"/>
            <a:ext cx="5452803" cy="276999"/>
          </a:xfrm>
          <a:noFill/>
        </p:spPr>
        <p:txBody>
          <a:bodyPr wrap="square" lIns="0" tIns="0" rIns="0" bIns="0">
            <a:spAutoFit/>
          </a:bodyPr>
          <a:lstStyle>
            <a:lvl1pPr marL="0" indent="0">
              <a:spcBef>
                <a:spcPts val="0"/>
              </a:spcBef>
              <a:buNone/>
              <a:defRPr lang="en-US" sz="1800" b="1" kern="1200" spc="0" baseline="0" dirty="0">
                <a:gradFill>
                  <a:gsLst>
                    <a:gs pos="100000">
                      <a:schemeClr val="accent2"/>
                    </a:gs>
                    <a:gs pos="44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Speaker name or subtitle text  </a:t>
            </a:r>
          </a:p>
        </p:txBody>
      </p:sp>
      <p:pic>
        <p:nvPicPr>
          <p:cNvPr id="2" name="Picture 1">
            <a:extLst>
              <a:ext uri="{FF2B5EF4-FFF2-40B4-BE49-F238E27FC236}">
                <a16:creationId xmlns:a16="http://schemas.microsoft.com/office/drawing/2014/main" id="{04F41A94-B0DA-3D38-1D27-BAF0B456B44B}"/>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rot="16200000">
            <a:off x="7058554" y="1724558"/>
            <a:ext cx="6857624" cy="3409267"/>
          </a:xfrm>
          <a:prstGeom prst="rect">
            <a:avLst/>
          </a:prstGeom>
        </p:spPr>
      </p:pic>
      <p:pic>
        <p:nvPicPr>
          <p:cNvPr id="3" name="Picture 2" descr="A purple and black wave&#10;&#10;Description automatically generated">
            <a:extLst>
              <a:ext uri="{FF2B5EF4-FFF2-40B4-BE49-F238E27FC236}">
                <a16:creationId xmlns:a16="http://schemas.microsoft.com/office/drawing/2014/main" id="{EC762246-9E37-1AFC-BAAE-D1B676903C3C}"/>
              </a:ext>
            </a:extLst>
          </p:cNvPr>
          <p:cNvPicPr>
            <a:picLocks noChangeAspect="1"/>
          </p:cNvPicPr>
          <p:nvPr userDrawn="1"/>
        </p:nvPicPr>
        <p:blipFill>
          <a:blip r:embed="rId5" cstate="screen">
            <a:alphaModFix amt="30000"/>
            <a:extLst>
              <a:ext uri="{28A0092B-C50C-407E-A947-70E740481C1C}">
                <a14:useLocalDpi xmlns:a14="http://schemas.microsoft.com/office/drawing/2010/main"/>
              </a:ext>
            </a:extLst>
          </a:blip>
          <a:stretch>
            <a:fillRect/>
          </a:stretch>
        </p:blipFill>
        <p:spPr>
          <a:xfrm rot="16200000">
            <a:off x="7351734" y="2016973"/>
            <a:ext cx="6857625" cy="2822906"/>
          </a:xfrm>
          <a:prstGeom prst="rect">
            <a:avLst/>
          </a:prstGeom>
        </p:spPr>
      </p:pic>
      <p:pic>
        <p:nvPicPr>
          <p:cNvPr id="4" name="Picture 3" descr="A black and purple wave&#10;&#10;Description automatically generated">
            <a:extLst>
              <a:ext uri="{FF2B5EF4-FFF2-40B4-BE49-F238E27FC236}">
                <a16:creationId xmlns:a16="http://schemas.microsoft.com/office/drawing/2014/main" id="{68FAB8EC-BD06-CCB8-5AF4-98153E3D7A26}"/>
              </a:ext>
            </a:extLst>
          </p:cNvPr>
          <p:cNvPicPr>
            <a:picLocks noChangeAspect="1"/>
          </p:cNvPicPr>
          <p:nvPr userDrawn="1"/>
        </p:nvPicPr>
        <p:blipFill>
          <a:blip r:embed="rId6" cstate="screen">
            <a:alphaModFix amt="30000"/>
            <a:extLst>
              <a:ext uri="{28A0092B-C50C-407E-A947-70E740481C1C}">
                <a14:useLocalDpi xmlns:a14="http://schemas.microsoft.com/office/drawing/2010/main"/>
              </a:ext>
            </a:extLst>
          </a:blip>
          <a:stretch>
            <a:fillRect/>
          </a:stretch>
        </p:blipFill>
        <p:spPr>
          <a:xfrm rot="16200000">
            <a:off x="7198163" y="1863785"/>
            <a:ext cx="6857625" cy="3130048"/>
          </a:xfrm>
          <a:prstGeom prst="rect">
            <a:avLst/>
          </a:prstGeom>
        </p:spPr>
      </p:pic>
    </p:spTree>
    <p:extLst>
      <p:ext uri="{BB962C8B-B14F-4D97-AF65-F5344CB8AC3E}">
        <p14:creationId xmlns:p14="http://schemas.microsoft.com/office/powerpoint/2010/main" val="873415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0034A9-C85D-8090-57A0-07F5936206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51890" y="2126158"/>
            <a:ext cx="6840109" cy="342900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3DF7B587-339D-45D5-AB5A-4FF5323C28C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pic>
        <p:nvPicPr>
          <p:cNvPr id="2" name="Picture 1">
            <a:extLst>
              <a:ext uri="{FF2B5EF4-FFF2-40B4-BE49-F238E27FC236}">
                <a16:creationId xmlns:a16="http://schemas.microsoft.com/office/drawing/2014/main" id="{60594117-15B4-EBC4-0C89-9300C43F181F}"/>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flipH="1">
            <a:off x="-1" y="4293898"/>
            <a:ext cx="12192000" cy="2564102"/>
          </a:xfrm>
          <a:prstGeom prst="rect">
            <a:avLst/>
          </a:prstGeom>
        </p:spPr>
      </p:pic>
      <p:pic>
        <p:nvPicPr>
          <p:cNvPr id="3" name="Picture 2" descr="A purple and black wave&#10;&#10;Description automatically generated">
            <a:extLst>
              <a:ext uri="{FF2B5EF4-FFF2-40B4-BE49-F238E27FC236}">
                <a16:creationId xmlns:a16="http://schemas.microsoft.com/office/drawing/2014/main" id="{8FFFDC34-8FF2-11DC-31C2-A61EA59B4A41}"/>
              </a:ext>
            </a:extLst>
          </p:cNvPr>
          <p:cNvPicPr>
            <a:picLocks noChangeAspect="1"/>
          </p:cNvPicPr>
          <p:nvPr userDrawn="1"/>
        </p:nvPicPr>
        <p:blipFill>
          <a:blip r:embed="rId5" cstate="screen">
            <a:alphaModFix amt="30000"/>
            <a:extLst>
              <a:ext uri="{28A0092B-C50C-407E-A947-70E740481C1C}">
                <a14:useLocalDpi xmlns:a14="http://schemas.microsoft.com/office/drawing/2010/main"/>
              </a:ext>
            </a:extLst>
          </a:blip>
          <a:stretch>
            <a:fillRect/>
          </a:stretch>
        </p:blipFill>
        <p:spPr>
          <a:xfrm flipH="1">
            <a:off x="0" y="4734898"/>
            <a:ext cx="12192000" cy="2123102"/>
          </a:xfrm>
          <a:prstGeom prst="rect">
            <a:avLst/>
          </a:prstGeom>
        </p:spPr>
      </p:pic>
      <p:pic>
        <p:nvPicPr>
          <p:cNvPr id="4" name="Picture 3" descr="A black and purple wave&#10;&#10;Description automatically generated">
            <a:extLst>
              <a:ext uri="{FF2B5EF4-FFF2-40B4-BE49-F238E27FC236}">
                <a16:creationId xmlns:a16="http://schemas.microsoft.com/office/drawing/2014/main" id="{4BBB8468-E832-C2C5-9C91-B4F50C6A75AF}"/>
              </a:ext>
            </a:extLst>
          </p:cNvPr>
          <p:cNvPicPr>
            <a:picLocks noChangeAspect="1"/>
          </p:cNvPicPr>
          <p:nvPr userDrawn="1"/>
        </p:nvPicPr>
        <p:blipFill>
          <a:blip r:embed="rId6" cstate="screen">
            <a:alphaModFix amt="30000"/>
            <a:extLst>
              <a:ext uri="{28A0092B-C50C-407E-A947-70E740481C1C}">
                <a14:useLocalDpi xmlns:a14="http://schemas.microsoft.com/office/drawing/2010/main"/>
              </a:ext>
            </a:extLst>
          </a:blip>
          <a:stretch>
            <a:fillRect/>
          </a:stretch>
        </p:blipFill>
        <p:spPr>
          <a:xfrm flipH="1">
            <a:off x="0" y="4503898"/>
            <a:ext cx="12192000" cy="2354102"/>
          </a:xfrm>
          <a:prstGeom prst="rect">
            <a:avLst/>
          </a:prstGeom>
        </p:spPr>
      </p:pic>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vert="horz" wrap="square" lIns="0" tIns="0" rIns="0" bIns="0" rtlCol="0" anchor="t">
            <a:spAutoFit/>
          </a:bodyPr>
          <a:lstStyle>
            <a:lvl1pPr>
              <a:defRPr lang="en-US" dirty="0">
                <a:gradFill>
                  <a:gsLst>
                    <a:gs pos="100000">
                      <a:schemeClr val="accent2"/>
                    </a:gs>
                    <a:gs pos="44000">
                      <a:schemeClr val="accent1"/>
                    </a:gs>
                  </a:gsLst>
                  <a:lin ang="4800000" scaled="0"/>
                </a:gradFill>
              </a:defRPr>
            </a:lvl1pPr>
          </a:lstStyle>
          <a:p>
            <a:pPr lvl="0">
              <a:spcBef>
                <a:spcPts val="0"/>
              </a:spcBef>
            </a:pPr>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bg1"/>
          </a:solidFill>
          <a:ln w="25400">
            <a:gradFill>
              <a:gsLst>
                <a:gs pos="0">
                  <a:schemeClr val="accent1"/>
                </a:gs>
                <a:gs pos="100000">
                  <a:schemeClr val="accent2"/>
                </a:gs>
              </a:gsLst>
              <a:lin ang="3600000" scaled="0"/>
            </a:gradFill>
            <a:headEnd type="none" w="med" len="med"/>
            <a:tailEnd type="none" w="med" len="med"/>
          </a:ln>
          <a:effectLst>
            <a:outerShdw blurRad="952500" dist="190500" dir="4200000" sx="90000" sy="9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772169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 4">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401C3B-742B-453F-819E-48C5E3C95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9" name="Picture 8" descr="A black circle with a dark background&#10;&#10;Description automatically generated with medium confidence">
            <a:extLst>
              <a:ext uri="{FF2B5EF4-FFF2-40B4-BE49-F238E27FC236}">
                <a16:creationId xmlns:a16="http://schemas.microsoft.com/office/drawing/2014/main" id="{72C05FB7-4BCE-07A8-C876-DA2D17D971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pic>
        <p:nvPicPr>
          <p:cNvPr id="8" name="Picture 7" descr="A black background with a purple light&#10;&#10;Description automatically generated">
            <a:extLst>
              <a:ext uri="{FF2B5EF4-FFF2-40B4-BE49-F238E27FC236}">
                <a16:creationId xmlns:a16="http://schemas.microsoft.com/office/drawing/2014/main" id="{10D42516-70BF-AABE-E4B4-B0EDCF20EDDF}"/>
              </a:ext>
            </a:extLst>
          </p:cNvPr>
          <p:cNvPicPr>
            <a:picLocks noChangeAspect="1"/>
          </p:cNvPicPr>
          <p:nvPr userDrawn="1"/>
        </p:nvPicPr>
        <p:blipFill>
          <a:blip r:embed="rId4"/>
          <a:stretch>
            <a:fillRect/>
          </a:stretch>
        </p:blipFill>
        <p:spPr>
          <a:xfrm>
            <a:off x="-2379117" y="1522696"/>
            <a:ext cx="6945086" cy="6858000"/>
          </a:xfrm>
          <a:prstGeom prst="rect">
            <a:avLst/>
          </a:prstGeom>
        </p:spPr>
      </p:pic>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3369598" y="3486780"/>
            <a:ext cx="5452803" cy="1046440"/>
          </a:xfrm>
          <a:noFill/>
        </p:spPr>
        <p:txBody>
          <a:bodyPr vert="horz" wrap="square" lIns="0" tIns="0" rIns="0" bIns="0" rtlCol="0" anchor="t" anchorCtr="0">
            <a:spAutoFit/>
          </a:bodyPr>
          <a:lstStyle>
            <a:lvl1pPr>
              <a:lnSpc>
                <a:spcPct val="85000"/>
              </a:lnSpc>
              <a:def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3369598" y="4775664"/>
            <a:ext cx="5452803" cy="276999"/>
          </a:xfrm>
          <a:noFill/>
        </p:spPr>
        <p:txBody>
          <a:bodyPr vert="horz" wrap="square" lIns="0" tIns="0" rIns="0" bIns="0" rtlCol="0" anchor="t">
            <a:spAutoFit/>
          </a:bodyPr>
          <a:lstStyle>
            <a:lvl1pPr>
              <a:defRPr lang="en-US">
                <a:gradFill>
                  <a:gsLst>
                    <a:gs pos="100000">
                      <a:schemeClr val="accent2"/>
                    </a:gs>
                    <a:gs pos="44000">
                      <a:schemeClr val="accent1"/>
                    </a:gs>
                  </a:gsLst>
                  <a:lin ang="4800000" scaled="0"/>
                </a:gradFill>
              </a:defRPr>
            </a:lvl1pPr>
          </a:lstStyle>
          <a:p>
            <a:pPr lvl="0">
              <a:spcBef>
                <a:spcPts val="0"/>
              </a:spcBef>
            </a:pPr>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3380778" y="1522696"/>
            <a:ext cx="1550569" cy="1550569"/>
          </a:xfrm>
          <a:prstGeom prst="ellipse">
            <a:avLst/>
          </a:prstGeom>
          <a:solidFill>
            <a:schemeClr val="bg1"/>
          </a:solidFill>
          <a:ln w="25400">
            <a:gradFill>
              <a:gsLst>
                <a:gs pos="100000">
                  <a:schemeClr val="accent2"/>
                </a:gs>
                <a:gs pos="1000">
                  <a:schemeClr val="accent5"/>
                </a:gs>
              </a:gsLst>
              <a:lin ang="3600000" scaled="0"/>
            </a:gradFill>
            <a:headEnd type="none" w="med" len="med"/>
            <a:tailEnd type="none" w="med" len="med"/>
          </a:ln>
          <a:effectLst>
            <a:outerShdw blurRad="952500" dist="190500" dir="4200000" sx="90000" sy="9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3525845" y="1667763"/>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pic>
        <p:nvPicPr>
          <p:cNvPr id="4" name="Picture 3">
            <a:extLst>
              <a:ext uri="{FF2B5EF4-FFF2-40B4-BE49-F238E27FC236}">
                <a16:creationId xmlns:a16="http://schemas.microsoft.com/office/drawing/2014/main" id="{2792122A-B297-1FB6-CEF7-3AE8721C9DED}"/>
              </a:ext>
            </a:extLst>
          </p:cNvPr>
          <p:cNvPicPr>
            <a:picLocks noChangeAspect="1"/>
          </p:cNvPicPr>
          <p:nvPr userDrawn="1"/>
        </p:nvPicPr>
        <p:blipFill>
          <a:blip r:embed="rId5" cstate="screen">
            <a:alphaModFix amt="30000"/>
            <a:extLst>
              <a:ext uri="{28A0092B-C50C-407E-A947-70E740481C1C}">
                <a14:useLocalDpi xmlns:a14="http://schemas.microsoft.com/office/drawing/2010/main"/>
              </a:ext>
            </a:extLst>
          </a:blip>
          <a:stretch>
            <a:fillRect/>
          </a:stretch>
        </p:blipFill>
        <p:spPr>
          <a:xfrm rot="5400000">
            <a:off x="-1724178" y="1724557"/>
            <a:ext cx="6857624" cy="3409267"/>
          </a:xfrm>
          <a:prstGeom prst="rect">
            <a:avLst/>
          </a:prstGeom>
        </p:spPr>
      </p:pic>
      <p:pic>
        <p:nvPicPr>
          <p:cNvPr id="5" name="Picture 4" descr="A purple and black wave&#10;&#10;Description automatically generated">
            <a:extLst>
              <a:ext uri="{FF2B5EF4-FFF2-40B4-BE49-F238E27FC236}">
                <a16:creationId xmlns:a16="http://schemas.microsoft.com/office/drawing/2014/main" id="{7E7E7FB4-3D1B-F4D2-AB3A-215EB5A305D7}"/>
              </a:ext>
            </a:extLst>
          </p:cNvPr>
          <p:cNvPicPr>
            <a:picLocks noChangeAspect="1"/>
          </p:cNvPicPr>
          <p:nvPr userDrawn="1"/>
        </p:nvPicPr>
        <p:blipFill>
          <a:blip r:embed="rId6" cstate="screen">
            <a:alphaModFix amt="30000"/>
            <a:extLst>
              <a:ext uri="{28A0092B-C50C-407E-A947-70E740481C1C}">
                <a14:useLocalDpi xmlns:a14="http://schemas.microsoft.com/office/drawing/2010/main"/>
              </a:ext>
            </a:extLst>
          </a:blip>
          <a:stretch>
            <a:fillRect/>
          </a:stretch>
        </p:blipFill>
        <p:spPr>
          <a:xfrm rot="5400000">
            <a:off x="-2017360" y="2016972"/>
            <a:ext cx="6857625" cy="2822906"/>
          </a:xfrm>
          <a:prstGeom prst="rect">
            <a:avLst/>
          </a:prstGeom>
        </p:spPr>
      </p:pic>
      <p:pic>
        <p:nvPicPr>
          <p:cNvPr id="6" name="Picture 5" descr="A black and purple wave&#10;&#10;Description automatically generated">
            <a:extLst>
              <a:ext uri="{FF2B5EF4-FFF2-40B4-BE49-F238E27FC236}">
                <a16:creationId xmlns:a16="http://schemas.microsoft.com/office/drawing/2014/main" id="{1983DDBD-816C-A883-BBE1-667B28701FEB}"/>
              </a:ext>
            </a:extLst>
          </p:cNvPr>
          <p:cNvPicPr>
            <a:picLocks noChangeAspect="1"/>
          </p:cNvPicPr>
          <p:nvPr userDrawn="1"/>
        </p:nvPicPr>
        <p:blipFill>
          <a:blip r:embed="rId7" cstate="screen">
            <a:alphaModFix amt="30000"/>
            <a:extLst>
              <a:ext uri="{28A0092B-C50C-407E-A947-70E740481C1C}">
                <a14:useLocalDpi xmlns:a14="http://schemas.microsoft.com/office/drawing/2010/main"/>
              </a:ext>
            </a:extLst>
          </a:blip>
          <a:stretch>
            <a:fillRect/>
          </a:stretch>
        </p:blipFill>
        <p:spPr>
          <a:xfrm rot="5400000">
            <a:off x="-1863789" y="1863784"/>
            <a:ext cx="6857625" cy="3130048"/>
          </a:xfrm>
          <a:prstGeom prst="rect">
            <a:avLst/>
          </a:prstGeom>
        </p:spPr>
      </p:pic>
    </p:spTree>
    <p:extLst>
      <p:ext uri="{BB962C8B-B14F-4D97-AF65-F5344CB8AC3E}">
        <p14:creationId xmlns:p14="http://schemas.microsoft.com/office/powerpoint/2010/main" val="2589772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bg1"/>
          </a:solidFill>
          <a:ln w="25400">
            <a:gradFill>
              <a:gsLst>
                <a:gs pos="100000">
                  <a:schemeClr val="accent5"/>
                </a:gs>
                <a:gs pos="73000">
                  <a:schemeClr val="accent2"/>
                </a:gs>
              </a:gsLst>
              <a:lin ang="4200000" scaled="0"/>
            </a:gradFill>
            <a:headEnd type="none" w="med" len="med"/>
            <a:tailEnd type="none" w="med" len="med"/>
          </a:ln>
          <a:effectLst>
            <a:outerShdw blurRad="952500" dist="190500" dir="4200000" sx="90000" sy="9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
        <p:nvSpPr>
          <p:cNvPr id="4" name="Title 1">
            <a:extLst>
              <a:ext uri="{FF2B5EF4-FFF2-40B4-BE49-F238E27FC236}">
                <a16:creationId xmlns:a16="http://schemas.microsoft.com/office/drawing/2014/main" id="{1ECD966E-E41B-2292-2FDD-5ECBF89BEC72}"/>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6" name="Text Placeholder 4">
            <a:extLst>
              <a:ext uri="{FF2B5EF4-FFF2-40B4-BE49-F238E27FC236}">
                <a16:creationId xmlns:a16="http://schemas.microsoft.com/office/drawing/2014/main" id="{7B9A43D5-2208-00A3-5F39-11C96AAF865A}"/>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lang="en-US" sz="1800" b="1" kern="1200" spc="0" baseline="0" dirty="0">
                <a:gradFill>
                  <a:gsLst>
                    <a:gs pos="100000">
                      <a:schemeClr val="accent2"/>
                    </a:gs>
                    <a:gs pos="44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Speaker name or subtitle text </a:t>
            </a:r>
          </a:p>
        </p:txBody>
      </p:sp>
    </p:spTree>
    <p:extLst>
      <p:ext uri="{BB962C8B-B14F-4D97-AF65-F5344CB8AC3E}">
        <p14:creationId xmlns:p14="http://schemas.microsoft.com/office/powerpoint/2010/main" val="69673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 6">
    <p:bg>
      <p:bgPr>
        <a:solidFill>
          <a:schemeClr val="bg1"/>
        </a:solidFill>
        <a:effectLst/>
      </p:bgPr>
    </p:bg>
    <p:spTree>
      <p:nvGrpSpPr>
        <p:cNvPr id="1" name=""/>
        <p:cNvGrpSpPr/>
        <p:nvPr/>
      </p:nvGrpSpPr>
      <p:grpSpPr>
        <a:xfrm>
          <a:off x="0" y="0"/>
          <a:ext cx="0" cy="0"/>
          <a:chOff x="0" y="0"/>
          <a:chExt cx="0" cy="0"/>
        </a:xfrm>
      </p:grpSpPr>
      <p:pic>
        <p:nvPicPr>
          <p:cNvPr id="2" name="Picture 1" descr="A blue circle with black background&#10;&#10;Description automatically generated">
            <a:extLst>
              <a:ext uri="{FF2B5EF4-FFF2-40B4-BE49-F238E27FC236}">
                <a16:creationId xmlns:a16="http://schemas.microsoft.com/office/drawing/2014/main" id="{AC99AF38-952B-8C2F-423F-7A213E9BC4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7100000">
            <a:off x="7600210" y="2808827"/>
            <a:ext cx="676334" cy="676649"/>
          </a:xfrm>
          <a:prstGeom prst="rect">
            <a:avLst/>
          </a:prstGeom>
        </p:spPr>
      </p:pic>
      <p:pic>
        <p:nvPicPr>
          <p:cNvPr id="3" name="Picture 2" descr="A blue circle with black background&#10;&#10;Description automatically generated">
            <a:extLst>
              <a:ext uri="{FF2B5EF4-FFF2-40B4-BE49-F238E27FC236}">
                <a16:creationId xmlns:a16="http://schemas.microsoft.com/office/drawing/2014/main" id="{DAD3A5D5-35AF-A65D-586A-EB85208756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7100000">
            <a:off x="8103591" y="2815690"/>
            <a:ext cx="3524950" cy="3526588"/>
          </a:xfrm>
          <a:prstGeom prst="rect">
            <a:avLst/>
          </a:prstGeom>
        </p:spPr>
      </p:pic>
      <p:pic>
        <p:nvPicPr>
          <p:cNvPr id="7" name="Picture 6">
            <a:extLst>
              <a:ext uri="{FF2B5EF4-FFF2-40B4-BE49-F238E27FC236}">
                <a16:creationId xmlns:a16="http://schemas.microsoft.com/office/drawing/2014/main" id="{EBCBBE0F-0A76-F951-F10A-6201442762B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1" name="Picture 10" descr="A black circle with a dark background&#10;&#10;Description automatically generated with medium confidence">
            <a:extLst>
              <a:ext uri="{FF2B5EF4-FFF2-40B4-BE49-F238E27FC236}">
                <a16:creationId xmlns:a16="http://schemas.microsoft.com/office/drawing/2014/main" id="{96CD917C-BA16-71B1-C9F5-7AC2AD0CF7B5}"/>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4" name="Title 1">
            <a:extLst>
              <a:ext uri="{FF2B5EF4-FFF2-40B4-BE49-F238E27FC236}">
                <a16:creationId xmlns:a16="http://schemas.microsoft.com/office/drawing/2014/main" id="{6C6D50ED-E4D5-2E83-94A6-0E6F41C0E6F4}"/>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8" name="Text Placeholder 4">
            <a:extLst>
              <a:ext uri="{FF2B5EF4-FFF2-40B4-BE49-F238E27FC236}">
                <a16:creationId xmlns:a16="http://schemas.microsoft.com/office/drawing/2014/main" id="{4ECAA30F-B058-4D3D-448F-5AC190960316}"/>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lang="en-US" sz="1800" b="1" kern="1200" spc="0" baseline="0" dirty="0">
                <a:gradFill>
                  <a:gsLst>
                    <a:gs pos="100000">
                      <a:schemeClr val="accent2"/>
                    </a:gs>
                    <a:gs pos="44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Speaker name or subtitle text </a:t>
            </a:r>
          </a:p>
        </p:txBody>
      </p:sp>
      <p:sp>
        <p:nvSpPr>
          <p:cNvPr id="9" name="Oval 8">
            <a:extLst>
              <a:ext uri="{FF2B5EF4-FFF2-40B4-BE49-F238E27FC236}">
                <a16:creationId xmlns:a16="http://schemas.microsoft.com/office/drawing/2014/main" id="{471096EC-C8F2-E1F8-81C1-D97E2749E990}"/>
              </a:ext>
            </a:extLst>
          </p:cNvPr>
          <p:cNvSpPr/>
          <p:nvPr userDrawn="1"/>
        </p:nvSpPr>
        <p:spPr bwMode="auto">
          <a:xfrm>
            <a:off x="569559" y="519573"/>
            <a:ext cx="1550569" cy="1550569"/>
          </a:xfrm>
          <a:prstGeom prst="ellipse">
            <a:avLst/>
          </a:prstGeom>
          <a:solidFill>
            <a:schemeClr val="bg1"/>
          </a:solidFill>
          <a:ln w="25400">
            <a:gradFill>
              <a:gsLst>
                <a:gs pos="0">
                  <a:schemeClr val="accent5"/>
                </a:gs>
                <a:gs pos="100000">
                  <a:schemeClr val="accent1"/>
                </a:gs>
              </a:gsLst>
              <a:lin ang="3600000" scaled="0"/>
            </a:gradFill>
            <a:headEnd type="none" w="med" len="med"/>
            <a:tailEnd type="none" w="med" len="med"/>
          </a:ln>
          <a:effectLst>
            <a:outerShdw blurRad="952500" dist="190500" dir="4200000" sx="90000" sy="9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5F977EB7-3A3C-5CB9-82EB-7506131CCEC8}"/>
              </a:ext>
            </a:extLst>
          </p:cNvPr>
          <p:cNvSpPr>
            <a:spLocks noGrp="1" noChangeAspect="1"/>
          </p:cNvSpPr>
          <p:nvPr>
            <p:ph type="pic" sz="quarter" idx="27" hasCustomPrompt="1"/>
          </p:nvPr>
        </p:nvSpPr>
        <p:spPr bwMode="ltGray">
          <a:xfrm>
            <a:off x="714626" y="664640"/>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3249383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 7">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B94DAF-D692-1B03-EA42-EB011B40538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70103" y="0"/>
            <a:ext cx="6132892" cy="6858000"/>
          </a:xfrm>
          <a:prstGeom prst="rect">
            <a:avLst/>
          </a:prstGeom>
        </p:spPr>
      </p:pic>
      <p:pic>
        <p:nvPicPr>
          <p:cNvPr id="2" name="Picture 1">
            <a:extLst>
              <a:ext uri="{FF2B5EF4-FFF2-40B4-BE49-F238E27FC236}">
                <a16:creationId xmlns:a16="http://schemas.microsoft.com/office/drawing/2014/main" id="{51C056FE-8E86-4E05-41A4-BF960892B7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5E7EE370-4F1F-95A6-2896-A2444E7CC87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6" name="Title 1">
            <a:extLst>
              <a:ext uri="{FF2B5EF4-FFF2-40B4-BE49-F238E27FC236}">
                <a16:creationId xmlns:a16="http://schemas.microsoft.com/office/drawing/2014/main" id="{EABD17B2-B540-6142-6FE4-326DB11B2CA3}"/>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7" name="Text Placeholder 4">
            <a:extLst>
              <a:ext uri="{FF2B5EF4-FFF2-40B4-BE49-F238E27FC236}">
                <a16:creationId xmlns:a16="http://schemas.microsoft.com/office/drawing/2014/main" id="{CC72F5EA-2DBA-4498-A2F7-5051552EC201}"/>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lang="en-US" sz="1800" b="1" kern="1200" spc="0" baseline="0" dirty="0">
                <a:gradFill>
                  <a:gsLst>
                    <a:gs pos="100000">
                      <a:schemeClr val="accent2"/>
                    </a:gs>
                    <a:gs pos="44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Speaker name or subtitle text </a:t>
            </a:r>
          </a:p>
        </p:txBody>
      </p:sp>
      <p:sp>
        <p:nvSpPr>
          <p:cNvPr id="12" name="Oval 11">
            <a:extLst>
              <a:ext uri="{FF2B5EF4-FFF2-40B4-BE49-F238E27FC236}">
                <a16:creationId xmlns:a16="http://schemas.microsoft.com/office/drawing/2014/main" id="{7D158FCB-B1E8-B244-CB06-A23813F4F379}"/>
              </a:ext>
            </a:extLst>
          </p:cNvPr>
          <p:cNvSpPr/>
          <p:nvPr userDrawn="1"/>
        </p:nvSpPr>
        <p:spPr bwMode="auto">
          <a:xfrm>
            <a:off x="569559" y="519573"/>
            <a:ext cx="1550569" cy="1550569"/>
          </a:xfrm>
          <a:prstGeom prst="ellipse">
            <a:avLst/>
          </a:prstGeom>
          <a:solidFill>
            <a:schemeClr val="bg1"/>
          </a:solidFill>
          <a:ln w="25400">
            <a:gradFill>
              <a:gsLst>
                <a:gs pos="0">
                  <a:schemeClr val="accent1"/>
                </a:gs>
                <a:gs pos="99000">
                  <a:schemeClr val="accent5"/>
                </a:gs>
              </a:gsLst>
              <a:lin ang="3600000" scaled="0"/>
            </a:gradFill>
            <a:headEnd type="none" w="med" len="med"/>
            <a:tailEnd type="none" w="med" len="med"/>
          </a:ln>
          <a:effectLst>
            <a:outerShdw blurRad="952500" dist="190500" dir="4200000" sx="90000" sy="9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A325A287-BB87-3090-5AC1-CF23CB41ABDF}"/>
              </a:ext>
            </a:extLst>
          </p:cNvPr>
          <p:cNvSpPr>
            <a:spLocks noGrp="1" noChangeAspect="1"/>
          </p:cNvSpPr>
          <p:nvPr>
            <p:ph type="pic" sz="quarter" idx="27" hasCustomPrompt="1"/>
          </p:nvPr>
        </p:nvSpPr>
        <p:spPr bwMode="ltGray">
          <a:xfrm>
            <a:off x="714626" y="664640"/>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1294244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 8">
    <p:bg>
      <p:bgPr>
        <a:solidFill>
          <a:schemeClr val="tx2"/>
        </a:solidFill>
        <a:effectLst/>
      </p:bgPr>
    </p:bg>
    <p:spTree>
      <p:nvGrpSpPr>
        <p:cNvPr id="1" name=""/>
        <p:cNvGrpSpPr/>
        <p:nvPr/>
      </p:nvGrpSpPr>
      <p:grpSpPr>
        <a:xfrm>
          <a:off x="0" y="0"/>
          <a:ext cx="0" cy="0"/>
          <a:chOff x="0" y="0"/>
          <a:chExt cx="0" cy="0"/>
        </a:xfrm>
      </p:grpSpPr>
      <p:pic>
        <p:nvPicPr>
          <p:cNvPr id="5" name="Picture 4" descr="A group of colorful cylinders&#10;&#10;Description automatically generated">
            <a:extLst>
              <a:ext uri="{FF2B5EF4-FFF2-40B4-BE49-F238E27FC236}">
                <a16:creationId xmlns:a16="http://schemas.microsoft.com/office/drawing/2014/main" id="{B9967197-9769-716E-7FA6-3534E9C697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D7A6EF0-71D6-113F-2479-C32536FC11A6}"/>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8" name="Text Placeholder 4">
            <a:extLst>
              <a:ext uri="{FF2B5EF4-FFF2-40B4-BE49-F238E27FC236}">
                <a16:creationId xmlns:a16="http://schemas.microsoft.com/office/drawing/2014/main" id="{6F03C7CF-185F-5124-97E2-971F562274D0}"/>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Speaker name or subtitle text </a:t>
            </a:r>
          </a:p>
        </p:txBody>
      </p:sp>
      <p:sp>
        <p:nvSpPr>
          <p:cNvPr id="9" name="Oval 8">
            <a:extLst>
              <a:ext uri="{FF2B5EF4-FFF2-40B4-BE49-F238E27FC236}">
                <a16:creationId xmlns:a16="http://schemas.microsoft.com/office/drawing/2014/main" id="{56AA86E6-0CD7-56AE-6403-89E56112E144}"/>
              </a:ext>
            </a:extLst>
          </p:cNvPr>
          <p:cNvSpPr/>
          <p:nvPr userDrawn="1"/>
        </p:nvSpPr>
        <p:spPr bwMode="auto">
          <a:xfrm>
            <a:off x="573864" y="521487"/>
            <a:ext cx="1550569" cy="1550569"/>
          </a:xfrm>
          <a:prstGeom prst="ellipse">
            <a:avLst/>
          </a:prstGeom>
          <a:no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9FFDBFBB-1F0F-8308-F2FF-A3A7287183A6}"/>
              </a:ext>
            </a:extLst>
          </p:cNvPr>
          <p:cNvSpPr>
            <a:spLocks noGrp="1" noChangeAspect="1"/>
          </p:cNvSpPr>
          <p:nvPr>
            <p:ph type="pic" sz="quarter" idx="27" hasCustomPrompt="1"/>
          </p:nvPr>
        </p:nvSpPr>
        <p:spPr bwMode="ltGray">
          <a:xfrm>
            <a:off x="718931" y="666554"/>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1613836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text/screenshot - 1">
    <p:bg>
      <p:bgPr>
        <a:solidFill>
          <a:schemeClr val="bg1"/>
        </a:solidFill>
        <a:effectLst/>
      </p:bgPr>
    </p:bg>
    <p:spTree>
      <p:nvGrpSpPr>
        <p:cNvPr id="1" name=""/>
        <p:cNvGrpSpPr/>
        <p:nvPr/>
      </p:nvGrpSpPr>
      <p:grpSpPr>
        <a:xfrm>
          <a:off x="0" y="0"/>
          <a:ext cx="0" cy="0"/>
          <a:chOff x="0" y="0"/>
          <a:chExt cx="0" cy="0"/>
        </a:xfrm>
      </p:grpSpPr>
      <p:pic>
        <p:nvPicPr>
          <p:cNvPr id="3" name="Picture 2" descr="A dark spot in the sky&#10;&#10;Description automatically generated">
            <a:extLst>
              <a:ext uri="{FF2B5EF4-FFF2-40B4-BE49-F238E27FC236}">
                <a16:creationId xmlns:a16="http://schemas.microsoft.com/office/drawing/2014/main" id="{4B1BF6A0-035B-4E2C-29DC-33B475762F4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5945"/>
          <a:stretch/>
        </p:blipFill>
        <p:spPr>
          <a:xfrm>
            <a:off x="1" y="0"/>
            <a:ext cx="12192000" cy="6858000"/>
          </a:xfrm>
          <a:prstGeom prst="rect">
            <a:avLst/>
          </a:prstGeom>
        </p:spPr>
      </p:pic>
      <p:pic>
        <p:nvPicPr>
          <p:cNvPr id="4" name="Picture 3" descr="A black sky with white dots&#10;&#10;Description automatically generated">
            <a:extLst>
              <a:ext uri="{FF2B5EF4-FFF2-40B4-BE49-F238E27FC236}">
                <a16:creationId xmlns:a16="http://schemas.microsoft.com/office/drawing/2014/main" id="{CFD88180-66CA-311D-807C-25C95950BD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8257698">
            <a:off x="4167151" y="1392205"/>
            <a:ext cx="10531206" cy="5939445"/>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1B9050E-BE78-300C-A3FE-30C09DAA34D4}"/>
              </a:ext>
            </a:extLst>
          </p:cNvPr>
          <p:cNvSpPr>
            <a:spLocks noGrp="1"/>
          </p:cNvSpPr>
          <p:nvPr>
            <p:ph type="pic" sz="quarter" idx="18" hasCustomPrompt="1"/>
          </p:nvPr>
        </p:nvSpPr>
        <p:spPr bwMode="ltGray">
          <a:xfrm>
            <a:off x="6095999" y="1711364"/>
            <a:ext cx="6096000" cy="3435272"/>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4E0EFC8A-B154-C5C8-0ECE-F3A714F4E27B}"/>
              </a:ext>
            </a:extLst>
          </p:cNvPr>
          <p:cNvSpPr>
            <a:spLocks noGrp="1"/>
          </p:cNvSpPr>
          <p:nvPr>
            <p:ph type="title" hasCustomPrompt="1"/>
          </p:nvPr>
        </p:nvSpPr>
        <p:spPr>
          <a:xfrm>
            <a:off x="584201" y="191874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34835F73-5B53-21A3-020B-0F0EF40A8F4F}"/>
              </a:ext>
            </a:extLst>
          </p:cNvPr>
          <p:cNvSpPr>
            <a:spLocks noGrp="1"/>
          </p:cNvSpPr>
          <p:nvPr>
            <p:ph type="body" sz="quarter" idx="11" hasCustomPrompt="1"/>
          </p:nvPr>
        </p:nvSpPr>
        <p:spPr>
          <a:xfrm>
            <a:off x="584201" y="3404493"/>
            <a:ext cx="4158362" cy="923330"/>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a:t>
            </a:r>
          </a:p>
        </p:txBody>
      </p:sp>
    </p:spTree>
    <p:extLst>
      <p:ext uri="{BB962C8B-B14F-4D97-AF65-F5344CB8AC3E}">
        <p14:creationId xmlns:p14="http://schemas.microsoft.com/office/powerpoint/2010/main" val="34040454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text/screenshot - 2">
    <p:bg>
      <p:bgPr>
        <a:solidFill>
          <a:schemeClr val="bg1"/>
        </a:solidFill>
        <a:effectLst/>
      </p:bgPr>
    </p:bg>
    <p:spTree>
      <p:nvGrpSpPr>
        <p:cNvPr id="1" name=""/>
        <p:cNvGrpSpPr/>
        <p:nvPr/>
      </p:nvGrpSpPr>
      <p:grpSpPr>
        <a:xfrm>
          <a:off x="0" y="0"/>
          <a:ext cx="0" cy="0"/>
          <a:chOff x="0" y="0"/>
          <a:chExt cx="0" cy="0"/>
        </a:xfrm>
      </p:grpSpPr>
      <p:pic>
        <p:nvPicPr>
          <p:cNvPr id="4" name="Picture 3" descr="A purple dot pattern on a black background&#10;&#10;Description automatically generated">
            <a:extLst>
              <a:ext uri="{FF2B5EF4-FFF2-40B4-BE49-F238E27FC236}">
                <a16:creationId xmlns:a16="http://schemas.microsoft.com/office/drawing/2014/main" id="{8F0B805D-F623-5384-9439-6CFFA62A057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662899" y="0"/>
            <a:ext cx="8529101" cy="6858000"/>
          </a:xfrm>
          <a:prstGeom prst="rect">
            <a:avLst/>
          </a:prstGeom>
        </p:spPr>
      </p:pic>
      <p:sp>
        <p:nvSpPr>
          <p:cNvPr id="6" name="Title 2">
            <a:extLst>
              <a:ext uri="{FF2B5EF4-FFF2-40B4-BE49-F238E27FC236}">
                <a16:creationId xmlns:a16="http://schemas.microsoft.com/office/drawing/2014/main" id="{D84F7582-B679-B3AB-C5CE-0E457D18C19B}"/>
              </a:ext>
            </a:extLst>
          </p:cNvPr>
          <p:cNvSpPr>
            <a:spLocks noGrp="1"/>
          </p:cNvSpPr>
          <p:nvPr>
            <p:ph type="title" hasCustomPrompt="1"/>
          </p:nvPr>
        </p:nvSpPr>
        <p:spPr>
          <a:xfrm>
            <a:off x="584201" y="191874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7" name="Text Placeholder 3">
            <a:extLst>
              <a:ext uri="{FF2B5EF4-FFF2-40B4-BE49-F238E27FC236}">
                <a16:creationId xmlns:a16="http://schemas.microsoft.com/office/drawing/2014/main" id="{11B469A0-5D0D-896B-3183-D8C699723885}"/>
              </a:ext>
            </a:extLst>
          </p:cNvPr>
          <p:cNvSpPr>
            <a:spLocks noGrp="1"/>
          </p:cNvSpPr>
          <p:nvPr>
            <p:ph type="body" sz="quarter" idx="11" hasCustomPrompt="1"/>
          </p:nvPr>
        </p:nvSpPr>
        <p:spPr>
          <a:xfrm>
            <a:off x="584201" y="3404493"/>
            <a:ext cx="4158362" cy="923330"/>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A81AB1BB-C8EF-3255-0190-3D85C20630F8}"/>
              </a:ext>
            </a:extLst>
          </p:cNvPr>
          <p:cNvSpPr>
            <a:spLocks noGrp="1"/>
          </p:cNvSpPr>
          <p:nvPr>
            <p:ph type="pic" sz="quarter" idx="18" hasCustomPrompt="1"/>
          </p:nvPr>
        </p:nvSpPr>
        <p:spPr bwMode="ltGray">
          <a:xfrm>
            <a:off x="6095999" y="1711364"/>
            <a:ext cx="6096000" cy="3435272"/>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7263604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Section page 2">
    <p:bg>
      <p:bgPr>
        <a:blipFill dpi="0" rotWithShape="1">
          <a:blip r:embed="rId2">
            <a:lum/>
          </a:blip>
          <a:srcRect/>
          <a:tile tx="-1638300" ty="-393700" sx="70000" sy="70000" flip="none" algn="tl"/>
        </a:blipFill>
        <a:effectLst/>
      </p:bgPr>
    </p:bg>
    <p:spTree>
      <p:nvGrpSpPr>
        <p:cNvPr id="1" name=""/>
        <p:cNvGrpSpPr/>
        <p:nvPr/>
      </p:nvGrpSpPr>
      <p:grpSpPr>
        <a:xfrm>
          <a:off x="0" y="0"/>
          <a:ext cx="0" cy="0"/>
          <a:chOff x="0" y="0"/>
          <a:chExt cx="0" cy="0"/>
        </a:xfrm>
      </p:grpSpPr>
      <p:pic>
        <p:nvPicPr>
          <p:cNvPr id="2" name="Picture 1" descr="A black background with a black border&#10;&#10;Description automatically generated with medium confidence">
            <a:extLst>
              <a:ext uri="{FF2B5EF4-FFF2-40B4-BE49-F238E27FC236}">
                <a16:creationId xmlns:a16="http://schemas.microsoft.com/office/drawing/2014/main" id="{A1EBE790-73A2-F4FD-76E2-48F5E8E70E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pic>
        <p:nvPicPr>
          <p:cNvPr id="3" name="Picture 2" descr="A black background with a black rectangle&#10;&#10;Description automatically generated">
            <a:extLst>
              <a:ext uri="{FF2B5EF4-FFF2-40B4-BE49-F238E27FC236}">
                <a16:creationId xmlns:a16="http://schemas.microsoft.com/office/drawing/2014/main" id="{4B9528CB-810A-FA7D-C14B-6E70B79AAA0D}"/>
              </a:ext>
            </a:extLst>
          </p:cNvPr>
          <p:cNvPicPr>
            <a:picLocks noChangeAspect="1"/>
          </p:cNvPicPr>
          <p:nvPr userDrawn="1"/>
        </p:nvPicPr>
        <p:blipFill>
          <a:blip r:embed="rId4"/>
          <a:stretch>
            <a:fillRect/>
          </a:stretch>
        </p:blipFill>
        <p:spPr>
          <a:xfrm>
            <a:off x="6922100" y="0"/>
            <a:ext cx="5269900"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27091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text/screenshot - 3">
    <p:bg>
      <p:bgPr>
        <a:solidFill>
          <a:schemeClr val="bg1"/>
        </a:solidFill>
        <a:effectLst/>
      </p:bgPr>
    </p:bg>
    <p:spTree>
      <p:nvGrpSpPr>
        <p:cNvPr id="1" name=""/>
        <p:cNvGrpSpPr/>
        <p:nvPr/>
      </p:nvGrpSpPr>
      <p:grpSpPr>
        <a:xfrm>
          <a:off x="0" y="0"/>
          <a:ext cx="0" cy="0"/>
          <a:chOff x="0" y="0"/>
          <a:chExt cx="0" cy="0"/>
        </a:xfrm>
      </p:grpSpPr>
      <p:pic>
        <p:nvPicPr>
          <p:cNvPr id="2" name="Picture 1" descr="A dark spot in the sky&#10;&#10;Description automatically generated">
            <a:extLst>
              <a:ext uri="{FF2B5EF4-FFF2-40B4-BE49-F238E27FC236}">
                <a16:creationId xmlns:a16="http://schemas.microsoft.com/office/drawing/2014/main" id="{90472F1D-BC59-E7BC-BEAD-3F58E1E36C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5945"/>
          <a:stretch/>
        </p:blipFill>
        <p:spPr>
          <a:xfrm>
            <a:off x="1" y="0"/>
            <a:ext cx="12192000" cy="6858000"/>
          </a:xfrm>
          <a:prstGeom prst="rect">
            <a:avLst/>
          </a:prstGeom>
        </p:spPr>
      </p:pic>
      <p:sp>
        <p:nvSpPr>
          <p:cNvPr id="4" name="Text Placeholder 3">
            <a:extLst>
              <a:ext uri="{FF2B5EF4-FFF2-40B4-BE49-F238E27FC236}">
                <a16:creationId xmlns:a16="http://schemas.microsoft.com/office/drawing/2014/main" id="{EF5827E4-0296-1A33-6CAC-F838824DF6A9}"/>
              </a:ext>
            </a:extLst>
          </p:cNvPr>
          <p:cNvSpPr>
            <a:spLocks noGrp="1"/>
          </p:cNvSpPr>
          <p:nvPr>
            <p:ph type="body" sz="quarter" idx="11" hasCustomPrompt="1"/>
          </p:nvPr>
        </p:nvSpPr>
        <p:spPr>
          <a:xfrm>
            <a:off x="584201" y="3404493"/>
            <a:ext cx="4158362" cy="923330"/>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a:t>
            </a:r>
          </a:p>
        </p:txBody>
      </p:sp>
      <p:sp>
        <p:nvSpPr>
          <p:cNvPr id="3" name="Title 2">
            <a:extLst>
              <a:ext uri="{FF2B5EF4-FFF2-40B4-BE49-F238E27FC236}">
                <a16:creationId xmlns:a16="http://schemas.microsoft.com/office/drawing/2014/main" id="{6858F418-39C3-559C-5794-3EFF1B73263D}"/>
              </a:ext>
            </a:extLst>
          </p:cNvPr>
          <p:cNvSpPr>
            <a:spLocks noGrp="1"/>
          </p:cNvSpPr>
          <p:nvPr>
            <p:ph type="title" hasCustomPrompt="1"/>
          </p:nvPr>
        </p:nvSpPr>
        <p:spPr>
          <a:xfrm>
            <a:off x="584201" y="191874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06780EFF-3059-B8F2-FA03-526224C9F4A5}"/>
              </a:ext>
            </a:extLst>
          </p:cNvPr>
          <p:cNvSpPr>
            <a:spLocks noGrp="1"/>
          </p:cNvSpPr>
          <p:nvPr>
            <p:ph type="pic" sz="quarter" idx="18" hasCustomPrompt="1"/>
          </p:nvPr>
        </p:nvSpPr>
        <p:spPr bwMode="ltGray">
          <a:xfrm>
            <a:off x="6095999" y="1711364"/>
            <a:ext cx="6096000" cy="3435272"/>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0258557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text/screenshot - 4">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C4907D-6DD7-6323-8BB1-B46C3FDC3F7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flipV="1">
            <a:off x="8787986" y="366"/>
            <a:ext cx="3420035" cy="6857268"/>
          </a:xfrm>
          <a:prstGeom prst="rect">
            <a:avLst/>
          </a:prstGeom>
        </p:spPr>
      </p:pic>
      <p:pic>
        <p:nvPicPr>
          <p:cNvPr id="10" name="Picture 9">
            <a:extLst>
              <a:ext uri="{FF2B5EF4-FFF2-40B4-BE49-F238E27FC236}">
                <a16:creationId xmlns:a16="http://schemas.microsoft.com/office/drawing/2014/main" id="{8AE32038-5440-10A1-12BB-F4C5C374D02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1" name="Picture 10" descr="A black circle with a dark background&#10;&#10;Description automatically generated with medium confidence">
            <a:extLst>
              <a:ext uri="{FF2B5EF4-FFF2-40B4-BE49-F238E27FC236}">
                <a16:creationId xmlns:a16="http://schemas.microsoft.com/office/drawing/2014/main" id="{57D5364E-259D-F681-CD2A-1CF0525CA96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6" name="Rounded Rectangle 2">
            <a:extLst>
              <a:ext uri="{FF2B5EF4-FFF2-40B4-BE49-F238E27FC236}">
                <a16:creationId xmlns:a16="http://schemas.microsoft.com/office/drawing/2014/main" id="{EF059447-B210-BD67-21A3-BFC886D5BEB3}"/>
              </a:ext>
              <a:ext uri="{C183D7F6-B498-43B3-948B-1728B52AA6E4}">
                <adec:decorative xmlns:adec="http://schemas.microsoft.com/office/drawing/2017/decorative" val="1"/>
              </a:ext>
            </a:extLst>
          </p:cNvPr>
          <p:cNvSpPr/>
          <p:nvPr userDrawn="1"/>
        </p:nvSpPr>
        <p:spPr bwMode="auto">
          <a:xfrm>
            <a:off x="6033397" y="1638661"/>
            <a:ext cx="6014226" cy="3481948"/>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7" name="Text Placeholder 11">
            <a:extLst>
              <a:ext uri="{FF2B5EF4-FFF2-40B4-BE49-F238E27FC236}">
                <a16:creationId xmlns:a16="http://schemas.microsoft.com/office/drawing/2014/main" id="{CAF843BC-20B5-FE0F-AA13-29B399C600DC}"/>
              </a:ext>
            </a:extLst>
          </p:cNvPr>
          <p:cNvSpPr>
            <a:spLocks noGrp="1"/>
          </p:cNvSpPr>
          <p:nvPr>
            <p:ph type="body" sz="quarter" idx="16" hasCustomPrompt="1"/>
          </p:nvPr>
        </p:nvSpPr>
        <p:spPr>
          <a:xfrm>
            <a:off x="570677" y="2729653"/>
            <a:ext cx="4509576" cy="276999"/>
          </a:xfrm>
        </p:spPr>
        <p:txBody>
          <a:bodyPr anchor="t"/>
          <a:lstStyle>
            <a:lvl1pPr marL="0" indent="0">
              <a:spcBef>
                <a:spcPts val="0"/>
              </a:spcBef>
              <a:buNone/>
              <a:defRPr lang="en-US" sz="1800" b="1" kern="1200" spc="0" baseline="0" dirty="0">
                <a:gradFill>
                  <a:gsLst>
                    <a:gs pos="100000">
                      <a:schemeClr val="accent2"/>
                    </a:gs>
                    <a:gs pos="44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Lorem ipsum dolor sit </a:t>
            </a:r>
            <a:r>
              <a:rPr lang="en-US" err="1"/>
              <a:t>amet</a:t>
            </a:r>
            <a:endParaRPr lang="en-US"/>
          </a:p>
        </p:txBody>
      </p:sp>
      <p:sp>
        <p:nvSpPr>
          <p:cNvPr id="8" name="Text Placeholder 7">
            <a:extLst>
              <a:ext uri="{FF2B5EF4-FFF2-40B4-BE49-F238E27FC236}">
                <a16:creationId xmlns:a16="http://schemas.microsoft.com/office/drawing/2014/main" id="{41823F54-8810-FC6F-10F7-C7461A4C5C97}"/>
              </a:ext>
            </a:extLst>
          </p:cNvPr>
          <p:cNvSpPr>
            <a:spLocks noGrp="1"/>
          </p:cNvSpPr>
          <p:nvPr>
            <p:ph type="body" sz="quarter" idx="14" hasCustomPrompt="1"/>
          </p:nvPr>
        </p:nvSpPr>
        <p:spPr>
          <a:xfrm>
            <a:off x="570677" y="3250579"/>
            <a:ext cx="4509576"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9" name="Title 1">
            <a:extLst>
              <a:ext uri="{FF2B5EF4-FFF2-40B4-BE49-F238E27FC236}">
                <a16:creationId xmlns:a16="http://schemas.microsoft.com/office/drawing/2014/main" id="{6F41C9ED-F35D-FD6C-0995-1FD66FF8F0CF}"/>
              </a:ext>
            </a:extLst>
          </p:cNvPr>
          <p:cNvSpPr>
            <a:spLocks noGrp="1"/>
          </p:cNvSpPr>
          <p:nvPr>
            <p:ph type="title" hasCustomPrompt="1"/>
          </p:nvPr>
        </p:nvSpPr>
        <p:spPr>
          <a:xfrm>
            <a:off x="570677" y="1222577"/>
            <a:ext cx="4523099" cy="1273692"/>
          </a:xfrm>
        </p:spPr>
        <p:txBody>
          <a:bodyPr/>
          <a:lstStyle>
            <a:lvl1pPr>
              <a:defRPr>
                <a:solidFill>
                  <a:schemeClr val="tx1"/>
                </a:solidFill>
              </a:defRPr>
            </a:lvl1pPr>
          </a:lstStyle>
          <a:p>
            <a:r>
              <a:rPr lang="en-US"/>
              <a:t>Lorem ipsum dolor sit </a:t>
            </a:r>
            <a:r>
              <a:rPr lang="en-US" err="1"/>
              <a:t>amet</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58FF79EA-382F-2621-818D-D9C5A4D25B18}"/>
              </a:ext>
            </a:extLst>
          </p:cNvPr>
          <p:cNvSpPr>
            <a:spLocks noGrp="1"/>
          </p:cNvSpPr>
          <p:nvPr>
            <p:ph type="pic" sz="quarter" idx="20" hasCustomPrompt="1"/>
          </p:nvPr>
        </p:nvSpPr>
        <p:spPr bwMode="ltGray">
          <a:xfrm>
            <a:off x="6154273" y="1753155"/>
            <a:ext cx="5772478" cy="3252958"/>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5">
            <a:extLst>
              <a:ext uri="{FF2B5EF4-FFF2-40B4-BE49-F238E27FC236}">
                <a16:creationId xmlns:a16="http://schemas.microsoft.com/office/drawing/2014/main" id="{7ECA0498-299E-E23F-C85B-C56B1CFF5361}"/>
              </a:ext>
            </a:extLst>
          </p:cNvPr>
          <p:cNvSpPr>
            <a:spLocks noGrp="1"/>
          </p:cNvSpPr>
          <p:nvPr>
            <p:ph type="body" sz="quarter" idx="19" hasCustomPrompt="1"/>
          </p:nvPr>
        </p:nvSpPr>
        <p:spPr>
          <a:xfrm>
            <a:off x="571218" y="521826"/>
            <a:ext cx="2291061" cy="308795"/>
          </a:xfrm>
          <a:prstGeom prst="roundRect">
            <a:avLst>
              <a:gd name="adj" fmla="val 50000"/>
            </a:avLst>
          </a:prstGeom>
          <a:gradFill flip="none" rotWithShape="1">
            <a:gsLst>
              <a:gs pos="100000">
                <a:schemeClr val="accent2"/>
              </a:gs>
              <a:gs pos="0">
                <a:schemeClr val="accent1"/>
              </a:gs>
            </a:gsLst>
            <a:path path="circle">
              <a:fillToRect l="100000" t="100000"/>
            </a:path>
            <a:tileRect r="-100000" b="-100000"/>
          </a:gradFill>
          <a:ln w="9525" cap="flat" cmpd="sng" algn="ctr">
            <a:noFill/>
            <a:prstDash val="solid"/>
            <a:headEnd type="none" w="med" len="med"/>
            <a:tailEnd type="none" w="med" len="med"/>
          </a:ln>
          <a:effectLst>
            <a:outerShdw blurRad="88900" dist="25400" dir="2820000" algn="tl" rotWithShape="0">
              <a:schemeClr val="accent2">
                <a:lumMod val="50000"/>
                <a:alpha val="29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1100" b="1" i="0" u="none" strike="noStrike" kern="0" cap="none" normalizeH="0" dirty="0" smtClean="0">
                <a:ln w="3175">
                  <a:noFill/>
                </a:ln>
                <a:solidFill>
                  <a:schemeClr val="bg1"/>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lang="en-US" sz="1765" dirty="0" smtClean="0">
                <a:solidFill>
                  <a:schemeClr val="lt1"/>
                </a:solidFill>
              </a:defRPr>
            </a:lvl2pPr>
            <a:lvl3pPr>
              <a:defRPr lang="en-US" sz="1765" dirty="0" smtClean="0">
                <a:solidFill>
                  <a:schemeClr val="lt1"/>
                </a:solidFill>
              </a:defRPr>
            </a:lvl3pPr>
            <a:lvl4pPr>
              <a:defRPr lang="en-US" sz="1765" dirty="0" smtClean="0">
                <a:solidFill>
                  <a:schemeClr val="lt1"/>
                </a:solidFill>
              </a:defRPr>
            </a:lvl4pPr>
            <a:lvl5pPr>
              <a:defRPr lang="en-US" sz="1765" dirty="0">
                <a:solidFill>
                  <a:schemeClr val="lt1"/>
                </a:solidFill>
              </a:defRPr>
            </a:lvl5pPr>
          </a:lstStyle>
          <a:p>
            <a:pPr marL="228600" lvl="0" indent="-228600" algn="ctr" defTabSz="914400" fontAlgn="base">
              <a:spcBef>
                <a:spcPct val="0"/>
              </a:spcBef>
              <a:spcAft>
                <a:spcPct val="0"/>
              </a:spcAft>
              <a:buSzTx/>
            </a:pPr>
            <a:r>
              <a:rPr lang="en-US"/>
              <a:t>CLICK TO EDIT</a:t>
            </a:r>
          </a:p>
        </p:txBody>
      </p:sp>
      <p:sp>
        <p:nvSpPr>
          <p:cNvPr id="5" name="Text Placeholder 11">
            <a:extLst>
              <a:ext uri="{FF2B5EF4-FFF2-40B4-BE49-F238E27FC236}">
                <a16:creationId xmlns:a16="http://schemas.microsoft.com/office/drawing/2014/main" id="{21D41955-126D-C84A-895E-0357B5BBB49B}"/>
              </a:ext>
            </a:extLst>
          </p:cNvPr>
          <p:cNvSpPr>
            <a:spLocks noGrp="1"/>
          </p:cNvSpPr>
          <p:nvPr>
            <p:ph type="body" sz="quarter" idx="18" hasCustomPrompt="1"/>
          </p:nvPr>
        </p:nvSpPr>
        <p:spPr>
          <a:xfrm>
            <a:off x="570677" y="6114402"/>
            <a:ext cx="5212080" cy="215444"/>
          </a:xfrm>
          <a:noFill/>
        </p:spPr>
        <p:txBody>
          <a:bodyPr wrap="square">
            <a:spAutoFit/>
          </a:bodyPr>
          <a:lstStyle>
            <a:lvl1pPr marL="0" indent="0">
              <a:buNone/>
              <a:defRPr lang="en-US" sz="1400">
                <a:ln w="3175">
                  <a:noFill/>
                </a:ln>
                <a:solidFill>
                  <a:schemeClr val="accent1"/>
                </a:solidFill>
                <a:latin typeface="+mj-lt"/>
              </a:defRPr>
            </a:lvl1pPr>
          </a:lstStyle>
          <a:p>
            <a:pPr marL="0" lvl="0">
              <a:spcBef>
                <a:spcPct val="0"/>
              </a:spcBef>
            </a:pPr>
            <a:r>
              <a:rPr lang="en-US"/>
              <a:t>Lorem ipsum dolor sit </a:t>
            </a:r>
            <a:r>
              <a:rPr lang="en-US" err="1"/>
              <a:t>amet</a:t>
            </a:r>
            <a:endParaRPr lang="en-US"/>
          </a:p>
        </p:txBody>
      </p:sp>
    </p:spTree>
    <p:extLst>
      <p:ext uri="{BB962C8B-B14F-4D97-AF65-F5344CB8AC3E}">
        <p14:creationId xmlns:p14="http://schemas.microsoft.com/office/powerpoint/2010/main" val="133627972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text/screenshot - 5">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09645-3D67-CF6D-6F60-F3A7FA6A233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57911" y="0"/>
            <a:ext cx="6132892" cy="6858000"/>
          </a:xfrm>
          <a:prstGeom prst="rect">
            <a:avLst/>
          </a:prstGeom>
        </p:spPr>
      </p:pic>
      <p:sp>
        <p:nvSpPr>
          <p:cNvPr id="11" name="Rounded Rectangle 2">
            <a:extLst>
              <a:ext uri="{FF2B5EF4-FFF2-40B4-BE49-F238E27FC236}">
                <a16:creationId xmlns:a16="http://schemas.microsoft.com/office/drawing/2014/main" id="{696C68FB-FAA5-57EB-1B33-DB3565B33F05}"/>
              </a:ext>
              <a:ext uri="{C183D7F6-B498-43B3-948B-1728B52AA6E4}">
                <adec:decorative xmlns:adec="http://schemas.microsoft.com/office/drawing/2017/decorative" val="1"/>
              </a:ext>
            </a:extLst>
          </p:cNvPr>
          <p:cNvSpPr/>
          <p:nvPr userDrawn="1"/>
        </p:nvSpPr>
        <p:spPr bwMode="auto">
          <a:xfrm>
            <a:off x="5596403" y="1641020"/>
            <a:ext cx="6014224" cy="3481948"/>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5" name="Text Placeholder 11">
            <a:extLst>
              <a:ext uri="{FF2B5EF4-FFF2-40B4-BE49-F238E27FC236}">
                <a16:creationId xmlns:a16="http://schemas.microsoft.com/office/drawing/2014/main" id="{21D41955-126D-C84A-895E-0357B5BBB49B}"/>
              </a:ext>
            </a:extLst>
          </p:cNvPr>
          <p:cNvSpPr>
            <a:spLocks noGrp="1"/>
          </p:cNvSpPr>
          <p:nvPr>
            <p:ph type="body" sz="quarter" idx="18" hasCustomPrompt="1"/>
          </p:nvPr>
        </p:nvSpPr>
        <p:spPr>
          <a:xfrm>
            <a:off x="570677" y="6114402"/>
            <a:ext cx="5212080" cy="215444"/>
          </a:xfrm>
          <a:noFill/>
        </p:spPr>
        <p:txBody>
          <a:bodyPr wrap="square">
            <a:spAutoFit/>
          </a:bodyPr>
          <a:lstStyle>
            <a:lvl1pPr marL="0" indent="0">
              <a:buNone/>
              <a:defRPr lang="en-US" sz="1400">
                <a:ln w="3175">
                  <a:noFill/>
                </a:ln>
                <a:solidFill>
                  <a:schemeClr val="accent1"/>
                </a:solidFill>
                <a:latin typeface="+mj-lt"/>
              </a:defRPr>
            </a:lvl1pPr>
          </a:lstStyle>
          <a:p>
            <a:pPr marL="0" lvl="0">
              <a:spcBef>
                <a:spcPct val="0"/>
              </a:spcBef>
            </a:pPr>
            <a:r>
              <a:rPr lang="en-US"/>
              <a:t>Lorem ipsum dolor sit </a:t>
            </a:r>
            <a:r>
              <a:rPr lang="en-US" err="1"/>
              <a:t>amet</a:t>
            </a:r>
            <a:endParaRPr lang="en-US"/>
          </a:p>
        </p:txBody>
      </p:sp>
      <p:pic>
        <p:nvPicPr>
          <p:cNvPr id="10" name="Picture 9" descr="A black and purple corner&#10;&#10;Description automatically generated">
            <a:extLst>
              <a:ext uri="{FF2B5EF4-FFF2-40B4-BE49-F238E27FC236}">
                <a16:creationId xmlns:a16="http://schemas.microsoft.com/office/drawing/2014/main" id="{AA2B96CC-4883-DECD-F3C1-03E2197275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6491" y="4967893"/>
            <a:ext cx="379674" cy="379674"/>
          </a:xfrm>
          <a:prstGeom prst="rect">
            <a:avLst/>
          </a:prstGeom>
        </p:spPr>
      </p:pic>
      <p:pic>
        <p:nvPicPr>
          <p:cNvPr id="6" name="Picture 5" descr="A black and purple rectangle&#10;&#10;Description automatically generated">
            <a:extLst>
              <a:ext uri="{FF2B5EF4-FFF2-40B4-BE49-F238E27FC236}">
                <a16:creationId xmlns:a16="http://schemas.microsoft.com/office/drawing/2014/main" id="{4187059E-6E8C-1907-70B4-EDD03842884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6337" y="1388598"/>
            <a:ext cx="379674" cy="379674"/>
          </a:xfrm>
          <a:prstGeom prst="rect">
            <a:avLst/>
          </a:prstGeom>
        </p:spPr>
      </p:pic>
      <p:sp>
        <p:nvSpPr>
          <p:cNvPr id="13" name="Text Placeholder 11">
            <a:extLst>
              <a:ext uri="{FF2B5EF4-FFF2-40B4-BE49-F238E27FC236}">
                <a16:creationId xmlns:a16="http://schemas.microsoft.com/office/drawing/2014/main" id="{4D646DC1-603F-0DC9-3588-66F7B8A6D51F}"/>
              </a:ext>
            </a:extLst>
          </p:cNvPr>
          <p:cNvSpPr>
            <a:spLocks noGrp="1"/>
          </p:cNvSpPr>
          <p:nvPr>
            <p:ph type="body" sz="quarter" idx="16" hasCustomPrompt="1"/>
          </p:nvPr>
        </p:nvSpPr>
        <p:spPr>
          <a:xfrm>
            <a:off x="570677" y="2729653"/>
            <a:ext cx="4509576" cy="276999"/>
          </a:xfrm>
        </p:spPr>
        <p:txBody>
          <a:bodyPr anchor="t"/>
          <a:lstStyle>
            <a:lvl1pPr marL="0" indent="0">
              <a:spcBef>
                <a:spcPts val="0"/>
              </a:spcBef>
              <a:buNone/>
              <a:defRPr lang="en-US" sz="1800" b="1" kern="1200" spc="0" baseline="0" dirty="0">
                <a:gradFill>
                  <a:gsLst>
                    <a:gs pos="100000">
                      <a:schemeClr val="accent2"/>
                    </a:gs>
                    <a:gs pos="44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Lorem ipsum dolor sit </a:t>
            </a:r>
            <a:r>
              <a:rPr lang="en-US" err="1"/>
              <a:t>amet</a:t>
            </a:r>
            <a:endParaRPr lang="en-US"/>
          </a:p>
        </p:txBody>
      </p:sp>
      <p:sp>
        <p:nvSpPr>
          <p:cNvPr id="14" name="Text Placeholder 7">
            <a:extLst>
              <a:ext uri="{FF2B5EF4-FFF2-40B4-BE49-F238E27FC236}">
                <a16:creationId xmlns:a16="http://schemas.microsoft.com/office/drawing/2014/main" id="{09F1490B-8CCB-E17C-707C-1199CB31BE5D}"/>
              </a:ext>
            </a:extLst>
          </p:cNvPr>
          <p:cNvSpPr>
            <a:spLocks noGrp="1"/>
          </p:cNvSpPr>
          <p:nvPr>
            <p:ph type="body" sz="quarter" idx="14" hasCustomPrompt="1"/>
          </p:nvPr>
        </p:nvSpPr>
        <p:spPr>
          <a:xfrm>
            <a:off x="570677" y="3250579"/>
            <a:ext cx="4509576"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15" name="Title 1">
            <a:extLst>
              <a:ext uri="{FF2B5EF4-FFF2-40B4-BE49-F238E27FC236}">
                <a16:creationId xmlns:a16="http://schemas.microsoft.com/office/drawing/2014/main" id="{CE63131C-C604-023C-083A-F3D4D23EFADA}"/>
              </a:ext>
            </a:extLst>
          </p:cNvPr>
          <p:cNvSpPr>
            <a:spLocks noGrp="1"/>
          </p:cNvSpPr>
          <p:nvPr>
            <p:ph type="title" hasCustomPrompt="1"/>
          </p:nvPr>
        </p:nvSpPr>
        <p:spPr>
          <a:xfrm>
            <a:off x="570677" y="1222577"/>
            <a:ext cx="4523099" cy="1273692"/>
          </a:xfrm>
        </p:spPr>
        <p:txBody>
          <a:bodyPr/>
          <a:lstStyle>
            <a:lvl1pPr>
              <a:defRPr>
                <a:solidFill>
                  <a:schemeClr val="tx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448E5C99-9E6A-0A45-0E81-27C51D91DE0B}"/>
              </a:ext>
            </a:extLst>
          </p:cNvPr>
          <p:cNvSpPr>
            <a:spLocks noGrp="1"/>
          </p:cNvSpPr>
          <p:nvPr>
            <p:ph type="pic" sz="quarter" idx="20" hasCustomPrompt="1"/>
          </p:nvPr>
        </p:nvSpPr>
        <p:spPr bwMode="ltGray">
          <a:xfrm>
            <a:off x="5717276" y="1745960"/>
            <a:ext cx="5772478" cy="3272068"/>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5">
            <a:extLst>
              <a:ext uri="{FF2B5EF4-FFF2-40B4-BE49-F238E27FC236}">
                <a16:creationId xmlns:a16="http://schemas.microsoft.com/office/drawing/2014/main" id="{7ECA0498-299E-E23F-C85B-C56B1CFF5361}"/>
              </a:ext>
            </a:extLst>
          </p:cNvPr>
          <p:cNvSpPr>
            <a:spLocks noGrp="1"/>
          </p:cNvSpPr>
          <p:nvPr>
            <p:ph type="body" sz="quarter" idx="19" hasCustomPrompt="1"/>
          </p:nvPr>
        </p:nvSpPr>
        <p:spPr>
          <a:xfrm>
            <a:off x="571218" y="521826"/>
            <a:ext cx="2291061" cy="308795"/>
          </a:xfrm>
          <a:prstGeom prst="roundRect">
            <a:avLst>
              <a:gd name="adj" fmla="val 50000"/>
            </a:avLst>
          </a:prstGeom>
          <a:gradFill flip="none" rotWithShape="1">
            <a:gsLst>
              <a:gs pos="100000">
                <a:schemeClr val="accent2"/>
              </a:gs>
              <a:gs pos="0">
                <a:schemeClr val="accent1"/>
              </a:gs>
            </a:gsLst>
            <a:path path="circle">
              <a:fillToRect l="100000" t="100000"/>
            </a:path>
            <a:tileRect r="-100000" b="-100000"/>
          </a:gradFill>
          <a:ln w="9525" cap="flat" cmpd="sng" algn="ctr">
            <a:noFill/>
            <a:prstDash val="solid"/>
            <a:headEnd type="none" w="med" len="med"/>
            <a:tailEnd type="none" w="med" len="med"/>
          </a:ln>
          <a:effectLst>
            <a:outerShdw blurRad="88900" dist="25400" dir="2820000" algn="tl" rotWithShape="0">
              <a:schemeClr val="accent2">
                <a:lumMod val="50000"/>
                <a:alpha val="29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1100" b="1" i="0" u="none" strike="noStrike" kern="0" cap="none" normalizeH="0" dirty="0" smtClean="0">
                <a:ln w="3175">
                  <a:noFill/>
                </a:ln>
                <a:solidFill>
                  <a:schemeClr val="bg1"/>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lang="en-US" sz="1765" dirty="0" smtClean="0">
                <a:solidFill>
                  <a:schemeClr val="lt1"/>
                </a:solidFill>
              </a:defRPr>
            </a:lvl2pPr>
            <a:lvl3pPr>
              <a:defRPr lang="en-US" sz="1765" dirty="0" smtClean="0">
                <a:solidFill>
                  <a:schemeClr val="lt1"/>
                </a:solidFill>
              </a:defRPr>
            </a:lvl3pPr>
            <a:lvl4pPr>
              <a:defRPr lang="en-US" sz="1765" dirty="0" smtClean="0">
                <a:solidFill>
                  <a:schemeClr val="lt1"/>
                </a:solidFill>
              </a:defRPr>
            </a:lvl4pPr>
            <a:lvl5pPr>
              <a:defRPr lang="en-US" sz="1765" dirty="0">
                <a:solidFill>
                  <a:schemeClr val="lt1"/>
                </a:solidFill>
              </a:defRPr>
            </a:lvl5pPr>
          </a:lstStyle>
          <a:p>
            <a:pPr marL="228600" lvl="0" indent="-228600" algn="ctr" defTabSz="914400" fontAlgn="base">
              <a:spcBef>
                <a:spcPct val="0"/>
              </a:spcBef>
              <a:spcAft>
                <a:spcPct val="0"/>
              </a:spcAft>
              <a:buSzTx/>
            </a:pPr>
            <a:r>
              <a:rPr lang="en-US"/>
              <a:t>CLICK TO EDIT</a:t>
            </a:r>
          </a:p>
        </p:txBody>
      </p:sp>
    </p:spTree>
    <p:extLst>
      <p:ext uri="{BB962C8B-B14F-4D97-AF65-F5344CB8AC3E}">
        <p14:creationId xmlns:p14="http://schemas.microsoft.com/office/powerpoint/2010/main" val="4163676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A7BF4-6EA1-09F9-20B8-5FD734B6ED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2" name="Picture 11" descr="A black circle with a dark background&#10;&#10;Description automatically generated with medium confidence">
            <a:extLst>
              <a:ext uri="{FF2B5EF4-FFF2-40B4-BE49-F238E27FC236}">
                <a16:creationId xmlns:a16="http://schemas.microsoft.com/office/drawing/2014/main" id="{5E06F040-19C2-8085-4D89-9BB2C3CF6FF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pic>
        <p:nvPicPr>
          <p:cNvPr id="4" name="Picture 3">
            <a:extLst>
              <a:ext uri="{FF2B5EF4-FFF2-40B4-BE49-F238E27FC236}">
                <a16:creationId xmlns:a16="http://schemas.microsoft.com/office/drawing/2014/main" id="{7B55B167-A582-5350-8A3D-ED3A0ED559A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rot="10800000" flipV="1">
            <a:off x="8787986" y="366"/>
            <a:ext cx="3420035" cy="6857268"/>
          </a:xfrm>
          <a:prstGeom prst="rect">
            <a:avLst/>
          </a:prstGeom>
        </p:spPr>
      </p:pic>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lang="en-US" sz="1800" b="1" kern="1200" spc="0" baseline="0" dirty="0">
                <a:gradFill>
                  <a:gsLst>
                    <a:gs pos="100000">
                      <a:schemeClr val="accent2"/>
                    </a:gs>
                    <a:gs pos="44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5C0932-3B2D-705E-2047-CBDE8761ABF8}"/>
              </a:ext>
            </a:extLst>
          </p:cNvPr>
          <p:cNvSpPr>
            <a:spLocks noGrp="1"/>
          </p:cNvSpPr>
          <p:nvPr>
            <p:ph type="pic" sz="quarter" idx="20" hasCustomPrompt="1"/>
          </p:nvPr>
        </p:nvSpPr>
        <p:spPr bwMode="ltGray">
          <a:xfrm>
            <a:off x="5322675" y="1831505"/>
            <a:ext cx="6140767" cy="346050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577262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screensho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D0E0288-8E0A-F00F-796C-D26BE8C943BE}"/>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0" y="3566159"/>
            <a:ext cx="12191998" cy="3291841"/>
          </a:xfrm>
          <a:prstGeom prst="rect">
            <a:avLst/>
          </a:prstGeom>
        </p:spPr>
      </p:pic>
      <p:pic>
        <p:nvPicPr>
          <p:cNvPr id="29" name="Picture 28" descr="A purple and black wave&#10;&#10;Description automatically generated">
            <a:extLst>
              <a:ext uri="{FF2B5EF4-FFF2-40B4-BE49-F238E27FC236}">
                <a16:creationId xmlns:a16="http://schemas.microsoft.com/office/drawing/2014/main" id="{D99C6AD2-7494-D70F-BCCB-271DA4C4C351}"/>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30" name="Picture 29" descr="A black and purple wave&#10;&#10;Description automatically generated">
            <a:extLst>
              <a:ext uri="{FF2B5EF4-FFF2-40B4-BE49-F238E27FC236}">
                <a16:creationId xmlns:a16="http://schemas.microsoft.com/office/drawing/2014/main" id="{76AD66EA-8CEA-0BE0-8425-25B37B9815A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3835760"/>
            <a:ext cx="12192000" cy="3022239"/>
          </a:xfrm>
          <a:prstGeom prst="rect">
            <a:avLst/>
          </a:prstGeom>
        </p:spPr>
      </p:pic>
      <p:sp>
        <p:nvSpPr>
          <p:cNvPr id="8" name="Rounded Rectangle 2">
            <a:extLst>
              <a:ext uri="{FF2B5EF4-FFF2-40B4-BE49-F238E27FC236}">
                <a16:creationId xmlns:a16="http://schemas.microsoft.com/office/drawing/2014/main" id="{8A905A78-3C11-0D32-DFFE-B02ECDB38216}"/>
              </a:ext>
              <a:ext uri="{C183D7F6-B498-43B3-948B-1728B52AA6E4}">
                <adec:decorative xmlns:adec="http://schemas.microsoft.com/office/drawing/2017/decorative" val="1"/>
              </a:ext>
            </a:extLst>
          </p:cNvPr>
          <p:cNvSpPr/>
          <p:nvPr userDrawn="1"/>
        </p:nvSpPr>
        <p:spPr bwMode="auto">
          <a:xfrm>
            <a:off x="1784878" y="1335987"/>
            <a:ext cx="8624158" cy="4996803"/>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86740"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6B27B95-163F-794F-AD82-1273F49EB9BB}"/>
              </a:ext>
            </a:extLst>
          </p:cNvPr>
          <p:cNvSpPr>
            <a:spLocks noGrp="1"/>
          </p:cNvSpPr>
          <p:nvPr>
            <p:ph type="pic" sz="quarter" idx="20" hasCustomPrompt="1"/>
          </p:nvPr>
        </p:nvSpPr>
        <p:spPr bwMode="ltGray">
          <a:xfrm>
            <a:off x="1968594" y="1510327"/>
            <a:ext cx="8253106" cy="4650863"/>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373622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bg1"/>
        </a:solidFill>
        <a:effectLst/>
      </p:bgPr>
    </p:bg>
    <p:spTree>
      <p:nvGrpSpPr>
        <p:cNvPr id="1" name=""/>
        <p:cNvGrpSpPr/>
        <p:nvPr/>
      </p:nvGrpSpPr>
      <p:grpSpPr>
        <a:xfrm>
          <a:off x="0" y="0"/>
          <a:ext cx="0" cy="0"/>
          <a:chOff x="0" y="0"/>
          <a:chExt cx="0" cy="0"/>
        </a:xfrm>
      </p:grpSpPr>
      <p:pic>
        <p:nvPicPr>
          <p:cNvPr id="5" name="Picture 4" descr="A dark spot in the sky&#10;&#10;Description automatically generated">
            <a:extLst>
              <a:ext uri="{FF2B5EF4-FFF2-40B4-BE49-F238E27FC236}">
                <a16:creationId xmlns:a16="http://schemas.microsoft.com/office/drawing/2014/main" id="{42E63D0D-11CF-3AF8-53F5-F3DA021D08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5945"/>
          <a:stretch/>
        </p:blipFill>
        <p:spPr>
          <a:xfrm>
            <a:off x="1" y="0"/>
            <a:ext cx="12192000" cy="6858000"/>
          </a:xfrm>
          <a:prstGeom prst="rect">
            <a:avLst/>
          </a:prstGeom>
        </p:spPr>
      </p:pic>
      <p:pic>
        <p:nvPicPr>
          <p:cNvPr id="9" name="Picture 8" descr="A purple and black wave&#10;&#10;Description automatically generated">
            <a:extLst>
              <a:ext uri="{FF2B5EF4-FFF2-40B4-BE49-F238E27FC236}">
                <a16:creationId xmlns:a16="http://schemas.microsoft.com/office/drawing/2014/main" id="{93F35881-457B-7B94-A777-70C69116400B}"/>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10" name="Picture 9" descr="A black and purple wave&#10;&#10;Description automatically generated">
            <a:extLst>
              <a:ext uri="{FF2B5EF4-FFF2-40B4-BE49-F238E27FC236}">
                <a16:creationId xmlns:a16="http://schemas.microsoft.com/office/drawing/2014/main" id="{D14E455D-05D0-C20D-6C0D-4ABD125BA8D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2338250"/>
            <a:ext cx="12192000" cy="4519749"/>
          </a:xfrm>
          <a:prstGeom prst="rect">
            <a:avLst/>
          </a:prstGeom>
        </p:spPr>
      </p:pic>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F458A6A-4BBD-5B1C-AAF8-85B49EB90D39}"/>
              </a:ext>
            </a:extLst>
          </p:cNvPr>
          <p:cNvSpPr>
            <a:spLocks noGrp="1"/>
          </p:cNvSpPr>
          <p:nvPr>
            <p:ph type="pic" sz="quarter" idx="20" hasCustomPrompt="1"/>
          </p:nvPr>
        </p:nvSpPr>
        <p:spPr bwMode="ltGray">
          <a:xfrm>
            <a:off x="1175730" y="656286"/>
            <a:ext cx="9840535" cy="5545426"/>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8270954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F4F582-09E6-4406-CDFB-FFF641B4CB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45625"/>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078F7EE-7CC2-C5F9-7572-2B0CF4CC59C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pic>
        <p:nvPicPr>
          <p:cNvPr id="3" name="Picture 2">
            <a:extLst>
              <a:ext uri="{FF2B5EF4-FFF2-40B4-BE49-F238E27FC236}">
                <a16:creationId xmlns:a16="http://schemas.microsoft.com/office/drawing/2014/main" id="{8FF7BF0C-BFC6-0BD5-12A6-D6C557484CAA}"/>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rot="10800000" flipV="1">
            <a:off x="8787986" y="366"/>
            <a:ext cx="3420035" cy="6857268"/>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tx1"/>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3047588" y="1770885"/>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Segoe UI"/>
              <a:cs typeface="Segoe UI" panose="020B0502040204020203"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319895" y="2059888"/>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319895" y="2372347"/>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3047588" y="2944913"/>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319895" y="3233916"/>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319895" y="3546375"/>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3047588" y="4118941"/>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319895" y="4407944"/>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319895" y="4720403"/>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3047588" y="5296577"/>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319895" y="5585580"/>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319895" y="5898039"/>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397751" y="1770885"/>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70058" y="2059888"/>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70058" y="2372347"/>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397751" y="2944913"/>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70058" y="3233916"/>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70058" y="3546375"/>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397751" y="4118941"/>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70058" y="4407944"/>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70058" y="4720403"/>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397751" y="5296577"/>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70058" y="5585580"/>
            <a:ext cx="3657839" cy="153888"/>
          </a:xfrm>
        </p:spPr>
        <p:txBody>
          <a:bodyPr anchor="ctr"/>
          <a:lstStyle>
            <a:lvl1pPr marL="0" indent="0" algn="l">
              <a:spcBef>
                <a:spcPts val="0"/>
              </a:spcBef>
              <a:buNone/>
              <a:defRPr sz="10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70058" y="5898039"/>
            <a:ext cx="3657839" cy="153888"/>
          </a:xfrm>
        </p:spPr>
        <p:txBody>
          <a:bodyPr anchor="ctr"/>
          <a:lstStyle>
            <a:lvl1pPr marL="0" indent="0" algn="l">
              <a:spcBef>
                <a:spcPts val="0"/>
              </a:spcBef>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1724532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9" name="Picture 8" descr="A black and purple circle&#10;&#10;Description automatically generated">
            <a:extLst>
              <a:ext uri="{FF2B5EF4-FFF2-40B4-BE49-F238E27FC236}">
                <a16:creationId xmlns:a16="http://schemas.microsoft.com/office/drawing/2014/main" id="{81EF7B7D-CDF8-B5CE-DC39-6B12AC0933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8213" y="3850085"/>
            <a:ext cx="6840110" cy="3017342"/>
          </a:xfrm>
          <a:prstGeom prst="rect">
            <a:avLst/>
          </a:prstGeom>
        </p:spPr>
      </p:pic>
      <p:pic>
        <p:nvPicPr>
          <p:cNvPr id="11" name="Picture 10" descr="A purple circle in the dark&#10;&#10;Description automatically generated">
            <a:extLst>
              <a:ext uri="{FF2B5EF4-FFF2-40B4-BE49-F238E27FC236}">
                <a16:creationId xmlns:a16="http://schemas.microsoft.com/office/drawing/2014/main" id="{E59F0803-2015-FC8C-7DD4-2FD9BE26C6E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49233" y="0"/>
            <a:ext cx="4252194" cy="3429000"/>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gradFill>
                  <a:gsLst>
                    <a:gs pos="100000">
                      <a:schemeClr val="accent2"/>
                    </a:gs>
                    <a:gs pos="21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2341210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thank you w/bo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8F5646-0F4C-0073-89E6-D9846C9F781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2" y="-1"/>
            <a:ext cx="12191997" cy="6857999"/>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ct val="90000"/>
              </a:lnSpc>
            </a:pPr>
            <a:r>
              <a:rPr lang="en-US"/>
              <a:t>Thank you</a:t>
            </a:r>
          </a:p>
        </p:txBody>
      </p:sp>
      <p:pic>
        <p:nvPicPr>
          <p:cNvPr id="5" name="Picture 4">
            <a:extLst>
              <a:ext uri="{FF2B5EF4-FFF2-40B4-BE49-F238E27FC236}">
                <a16:creationId xmlns:a16="http://schemas.microsoft.com/office/drawing/2014/main" id="{484CB2D0-7B32-BC97-AD5C-B01BDBD9770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012581" y="5557182"/>
            <a:ext cx="6166837" cy="1300817"/>
          </a:xfrm>
          <a:prstGeom prst="rect">
            <a:avLst/>
          </a:prstGeom>
        </p:spPr>
      </p:pic>
    </p:spTree>
    <p:extLst>
      <p:ext uri="{BB962C8B-B14F-4D97-AF65-F5344CB8AC3E}">
        <p14:creationId xmlns:p14="http://schemas.microsoft.com/office/powerpoint/2010/main" val="1391521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thank you">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037443-38E0-9F95-E396-3CDDC659CF8E}"/>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1" y="796750"/>
            <a:ext cx="12191999" cy="6061250"/>
          </a:xfrm>
          <a:prstGeom prst="rect">
            <a:avLst/>
          </a:prstGeom>
        </p:spPr>
      </p:pic>
      <p:pic>
        <p:nvPicPr>
          <p:cNvPr id="5" name="Picture 4" descr="A purple and black wave&#10;&#10;Description automatically generated">
            <a:extLst>
              <a:ext uri="{FF2B5EF4-FFF2-40B4-BE49-F238E27FC236}">
                <a16:creationId xmlns:a16="http://schemas.microsoft.com/office/drawing/2014/main" id="{B1F63277-F434-E493-9234-A16E5A758654}"/>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1839225"/>
            <a:ext cx="12192000" cy="5018775"/>
          </a:xfrm>
          <a:prstGeom prst="rect">
            <a:avLst/>
          </a:prstGeom>
        </p:spPr>
      </p:pic>
      <p:pic>
        <p:nvPicPr>
          <p:cNvPr id="6" name="Picture 5" descr="A black and purple wave&#10;&#10;Description automatically generated">
            <a:extLst>
              <a:ext uri="{FF2B5EF4-FFF2-40B4-BE49-F238E27FC236}">
                <a16:creationId xmlns:a16="http://schemas.microsoft.com/office/drawing/2014/main" id="{9EEA129C-BE49-48B2-B84E-5E295C1520FA}"/>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1293167"/>
            <a:ext cx="12192000" cy="5564833"/>
          </a:xfrm>
          <a:prstGeom prst="rect">
            <a:avLst/>
          </a:prstGeom>
        </p:spPr>
      </p:pic>
      <p:sp>
        <p:nvSpPr>
          <p:cNvPr id="4" name="TextBox 3">
            <a:extLst>
              <a:ext uri="{FF2B5EF4-FFF2-40B4-BE49-F238E27FC236}">
                <a16:creationId xmlns:a16="http://schemas.microsoft.com/office/drawing/2014/main" id="{AFE909E1-1AF9-7CA8-1849-05398E92BCD9}"/>
              </a:ext>
            </a:extLst>
          </p:cNvPr>
          <p:cNvSpPr txBox="1"/>
          <p:nvPr userDrawn="1"/>
        </p:nvSpPr>
        <p:spPr>
          <a:xfrm>
            <a:off x="2268187" y="558140"/>
            <a:ext cx="65" cy="307777"/>
          </a:xfrm>
          <a:prstGeom prst="rect">
            <a:avLst/>
          </a:prstGeom>
          <a:noFill/>
        </p:spPr>
        <p:txBody>
          <a:bodyPr wrap="none" lIns="0" tIns="0" rIns="0" bIns="0" rtlCol="0">
            <a:spAutoFit/>
          </a:bodyPr>
          <a:lstStyle/>
          <a:p>
            <a:pPr algn="l"/>
            <a:endParaRPr lang="en-US" sz="2000" err="1"/>
          </a:p>
        </p:txBody>
      </p:sp>
      <p:sp>
        <p:nvSpPr>
          <p:cNvPr id="2" name="Title 1">
            <a:extLst>
              <a:ext uri="{FF2B5EF4-FFF2-40B4-BE49-F238E27FC236}">
                <a16:creationId xmlns:a16="http://schemas.microsoft.com/office/drawing/2014/main" id="{C43FDDB0-BB22-0E79-F256-0B4985801399}"/>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1506796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Section page 2">
    <p:bg>
      <p:bgPr>
        <a:gradFill flip="none" rotWithShape="1">
          <a:gsLst>
            <a:gs pos="0">
              <a:srgbClr val="512BD4"/>
            </a:gs>
            <a:gs pos="100000">
              <a:srgbClr val="8A19C2"/>
            </a:gs>
            <a:gs pos="42000">
              <a:srgbClr val="6624CD"/>
            </a:gs>
          </a:gsLst>
          <a:lin ang="2700000" scaled="1"/>
          <a:tileRect/>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ts val="7500"/>
              </a:lnSpc>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bg1"/>
                </a:solidFill>
              </a:defRPr>
            </a:lvl1pPr>
          </a:lstStyle>
          <a:p>
            <a:pPr lvl="0"/>
            <a:r>
              <a:rPr lang="en-US"/>
              <a:t>Section title</a:t>
            </a:r>
          </a:p>
        </p:txBody>
      </p:sp>
      <p:pic>
        <p:nvPicPr>
          <p:cNvPr id="23" name="Picture 22">
            <a:extLst>
              <a:ext uri="{FF2B5EF4-FFF2-40B4-BE49-F238E27FC236}">
                <a16:creationId xmlns:a16="http://schemas.microsoft.com/office/drawing/2014/main" id="{F5D458B9-F180-232F-BD33-071FACF845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5"/>
          <a:stretch/>
        </p:blipFill>
        <p:spPr>
          <a:xfrm>
            <a:off x="6583879" y="0"/>
            <a:ext cx="5607937" cy="6858000"/>
          </a:xfrm>
          <a:prstGeom prst="rect">
            <a:avLst/>
          </a:prstGeom>
        </p:spPr>
      </p:pic>
    </p:spTree>
    <p:extLst>
      <p:ext uri="{BB962C8B-B14F-4D97-AF65-F5344CB8AC3E}">
        <p14:creationId xmlns:p14="http://schemas.microsoft.com/office/powerpoint/2010/main" val="787617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Blank page -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F2F9F-8FDA-53F6-5F2E-F6FE8F0449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E1E4492-E365-48F5-FDE6-0B9C41FE5F7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Tree>
    <p:extLst>
      <p:ext uri="{BB962C8B-B14F-4D97-AF65-F5344CB8AC3E}">
        <p14:creationId xmlns:p14="http://schemas.microsoft.com/office/powerpoint/2010/main" val="343009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939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6C58A-A661-6D25-245D-ADBE6B2DD507}"/>
              </a:ext>
            </a:extLst>
          </p:cNvPr>
          <p:cNvSpPr txBox="1">
            <a:spLocks/>
          </p:cNvSpPr>
          <p:nvPr userDrawn="1"/>
        </p:nvSpPr>
        <p:spPr>
          <a:xfrm>
            <a:off x="609599" y="1143000"/>
            <a:ext cx="5486401" cy="2507169"/>
          </a:xfrm>
          <a:prstGeom prst="rect">
            <a:avLst/>
          </a:prstGeom>
        </p:spPr>
        <p:txBody>
          <a:bodyPr lIns="0" tIns="0" rIns="0" bIns="0" anchor="b" anchorCtr="0"/>
          <a:lstStyle>
            <a:lvl1pPr algn="l" defTabSz="914400" rtl="0" eaLnBrk="1" latinLnBrk="0" hangingPunct="1">
              <a:lnSpc>
                <a:spcPct val="90000"/>
              </a:lnSpc>
              <a:spcBef>
                <a:spcPct val="0"/>
              </a:spcBef>
              <a:buNone/>
              <a:defRPr sz="4400" b="0" i="0" kern="1200">
                <a:solidFill>
                  <a:schemeClr val="tx1">
                    <a:alpha val="80000"/>
                  </a:schemeClr>
                </a:solidFill>
                <a:latin typeface="Space Grotesk Medium" pitchFamily="2" charset="77"/>
                <a:ea typeface="Open Sans" panose="020B0606030504020204" pitchFamily="34" charset="0"/>
                <a:cs typeface="Space Grotesk Medium" pitchFamily="2" charset="77"/>
              </a:defRPr>
            </a:lvl1pPr>
          </a:lstStyle>
          <a:p>
            <a:r>
              <a:rPr lang="en-US" sz="6500" spc="-150">
                <a:solidFill>
                  <a:schemeClr val="tx2">
                    <a:lumMod val="50000"/>
                  </a:schemeClr>
                </a:solidFill>
              </a:rPr>
              <a:t>.NET Conf</a:t>
            </a:r>
          </a:p>
        </p:txBody>
      </p:sp>
    </p:spTree>
    <p:extLst>
      <p:ext uri="{BB962C8B-B14F-4D97-AF65-F5344CB8AC3E}">
        <p14:creationId xmlns:p14="http://schemas.microsoft.com/office/powerpoint/2010/main" val="380687632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6096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609600" y="1575065"/>
            <a:ext cx="10972800" cy="669008"/>
          </a:xfrm>
        </p:spPr>
        <p:txBody>
          <a:bodyPr lIns="0" tIns="0" rIns="0" bIns="0">
            <a:normAutofit/>
          </a:bodyPr>
          <a:lstStyle>
            <a:lvl1pPr>
              <a:defRPr sz="3600">
                <a:solidFill>
                  <a:schemeClr val="bg1"/>
                </a:solidFill>
              </a:defRPr>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609600" y="2476901"/>
            <a:ext cx="10972800" cy="2636966"/>
          </a:xfrm>
        </p:spPr>
        <p:txBody>
          <a:bodyPr lIns="0" tIns="0" rIns="0" bIns="0"/>
          <a:lstStyle>
            <a:lvl1pPr>
              <a:defRPr>
                <a:solidFill>
                  <a:schemeClr val="bg1"/>
                </a:solidFill>
              </a:defRPr>
            </a:lvl1p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609600" y="5257171"/>
            <a:ext cx="10972800" cy="579149"/>
          </a:xfrm>
        </p:spPr>
        <p:txBody>
          <a:bodyPr lIns="0" tIns="0" rIns="0" bIns="0"/>
          <a:lstStyle>
            <a:lvl1pPr>
              <a:buNone/>
              <a:defRPr>
                <a:solidFill>
                  <a:schemeClr val="accent1">
                    <a:lumMod val="40000"/>
                    <a:lumOff val="60000"/>
                  </a:schemeClr>
                </a:solidFill>
              </a:defRPr>
            </a:lvl1pPr>
          </a:lstStyle>
          <a:p>
            <a:pPr lvl="0"/>
            <a:r>
              <a:rPr lang="en-US"/>
              <a:t>Link</a:t>
            </a:r>
          </a:p>
        </p:txBody>
      </p:sp>
    </p:spTree>
    <p:extLst>
      <p:ext uri="{BB962C8B-B14F-4D97-AF65-F5344CB8AC3E}">
        <p14:creationId xmlns:p14="http://schemas.microsoft.com/office/powerpoint/2010/main" val="637694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475782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page 2">
    <p:bg>
      <p:bgPr>
        <a:solidFill>
          <a:schemeClr val="tx2"/>
        </a:solidFill>
        <a:effectLst/>
      </p:bgPr>
    </p:bg>
    <p:spTree>
      <p:nvGrpSpPr>
        <p:cNvPr id="1" name=""/>
        <p:cNvGrpSpPr/>
        <p:nvPr/>
      </p:nvGrpSpPr>
      <p:grpSpPr>
        <a:xfrm>
          <a:off x="0" y="0"/>
          <a:ext cx="0" cy="0"/>
          <a:chOff x="0" y="0"/>
          <a:chExt cx="0" cy="0"/>
        </a:xfrm>
      </p:grpSpPr>
      <p:pic>
        <p:nvPicPr>
          <p:cNvPr id="3" name="Picture 2" descr="A white rectangular object with blue and purple text boxes&#10;&#10;Description automatically generated">
            <a:extLst>
              <a:ext uri="{FF2B5EF4-FFF2-40B4-BE49-F238E27FC236}">
                <a16:creationId xmlns:a16="http://schemas.microsoft.com/office/drawing/2014/main" id="{D1D80C86-C1EE-D82B-5D1F-9435FD7630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98059" y="-804286"/>
            <a:ext cx="12192000"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3744063"/>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70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5899826"/>
            <a:ext cx="5430837" cy="307777"/>
          </a:xfrm>
        </p:spPr>
        <p:txBody>
          <a:bodyPr/>
          <a:lstStyle>
            <a:lvl1pPr>
              <a:defRPr b="1"/>
            </a:lvl1pPr>
          </a:lstStyle>
          <a:p>
            <a:pPr lvl="0"/>
            <a:r>
              <a:rPr lang="en-US"/>
              <a:t>Lorem ipsum dolor sit </a:t>
            </a:r>
            <a:r>
              <a:rPr lang="en-US" err="1"/>
              <a:t>amet</a:t>
            </a:r>
            <a:endParaRPr lang="en-US"/>
          </a:p>
        </p:txBody>
      </p:sp>
      <p:pic>
        <p:nvPicPr>
          <p:cNvPr id="4" name="Picture 3">
            <a:extLst>
              <a:ext uri="{FF2B5EF4-FFF2-40B4-BE49-F238E27FC236}">
                <a16:creationId xmlns:a16="http://schemas.microsoft.com/office/drawing/2014/main" id="{FD765C0E-B7BA-1153-270D-262661B27E7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2171" y="650397"/>
            <a:ext cx="961417" cy="961417"/>
          </a:xfrm>
          <a:prstGeom prst="rect">
            <a:avLst/>
          </a:prstGeom>
        </p:spPr>
      </p:pic>
    </p:spTree>
    <p:extLst>
      <p:ext uri="{BB962C8B-B14F-4D97-AF65-F5344CB8AC3E}">
        <p14:creationId xmlns:p14="http://schemas.microsoft.com/office/powerpoint/2010/main" val="2812174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page 6">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07E8A7-4B16-090E-2117-99B6FF3E591F}"/>
              </a:ext>
            </a:extLst>
          </p:cNvPr>
          <p:cNvSpPr>
            <a:spLocks noGrp="1"/>
          </p:cNvSpPr>
          <p:nvPr>
            <p:ph type="title" hasCustomPrompt="1"/>
          </p:nvPr>
        </p:nvSpPr>
        <p:spPr>
          <a:xfrm>
            <a:off x="570226" y="3055052"/>
            <a:ext cx="9144000" cy="747897"/>
          </a:xfrm>
          <a:noFill/>
        </p:spPr>
        <p:txBody>
          <a:bodyPr vert="horz" wrap="square" lIns="0" tIns="0" rIns="0" bIns="0" rtlCol="0" anchor="ctr" anchorCtr="0">
            <a:spAutoFit/>
          </a:bodyPr>
          <a:lstStyle>
            <a:lvl1pP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Section title</a:t>
            </a:r>
          </a:p>
        </p:txBody>
      </p:sp>
      <p:pic>
        <p:nvPicPr>
          <p:cNvPr id="2" name="Picture 1">
            <a:extLst>
              <a:ext uri="{FF2B5EF4-FFF2-40B4-BE49-F238E27FC236}">
                <a16:creationId xmlns:a16="http://schemas.microsoft.com/office/drawing/2014/main" id="{8016B123-2507-A1F4-057C-05694C37B2AB}"/>
              </a:ext>
            </a:extLst>
          </p:cNvPr>
          <p:cNvPicPr>
            <a:picLocks noChangeAspect="1"/>
          </p:cNvPicPr>
          <p:nvPr userDrawn="1"/>
        </p:nvPicPr>
        <p:blipFill>
          <a:blip r:embed="rId2"/>
          <a:srcRect/>
          <a:stretch/>
        </p:blipFill>
        <p:spPr>
          <a:xfrm>
            <a:off x="0" y="4185925"/>
            <a:ext cx="12192000" cy="2681329"/>
          </a:xfrm>
          <a:prstGeom prst="rect">
            <a:avLst/>
          </a:prstGeom>
          <a:effectLst>
            <a:outerShdw blurRad="952500" dist="444500" dir="14880000" algn="r" rotWithShape="0">
              <a:schemeClr val="accent2">
                <a:alpha val="20000"/>
              </a:schemeClr>
            </a:outerShdw>
          </a:effectLst>
        </p:spPr>
      </p:pic>
      <p:pic>
        <p:nvPicPr>
          <p:cNvPr id="4" name="Picture 3">
            <a:extLst>
              <a:ext uri="{FF2B5EF4-FFF2-40B4-BE49-F238E27FC236}">
                <a16:creationId xmlns:a16="http://schemas.microsoft.com/office/drawing/2014/main" id="{25F0DA58-2818-C984-63DF-94E65B4F3D0C}"/>
              </a:ext>
            </a:extLst>
          </p:cNvPr>
          <p:cNvPicPr>
            <a:picLocks noChangeAspect="1"/>
          </p:cNvPicPr>
          <p:nvPr userDrawn="1"/>
        </p:nvPicPr>
        <p:blipFill>
          <a:blip r:embed="rId3"/>
          <a:srcRect/>
          <a:stretch/>
        </p:blipFill>
        <p:spPr>
          <a:xfrm>
            <a:off x="0" y="4725861"/>
            <a:ext cx="12192000" cy="2141394"/>
          </a:xfrm>
          <a:prstGeom prst="rect">
            <a:avLst/>
          </a:prstGeom>
          <a:effectLst>
            <a:outerShdw blurRad="952500" dist="444500" dir="14880000" algn="r" rotWithShape="0">
              <a:schemeClr val="accent2">
                <a:alpha val="20000"/>
              </a:schemeClr>
            </a:outerShdw>
          </a:effectLst>
        </p:spPr>
      </p:pic>
      <p:pic>
        <p:nvPicPr>
          <p:cNvPr id="6" name="Picture 5" descr="A pink screen with black border&#10;&#10;Description automatically generated">
            <a:extLst>
              <a:ext uri="{FF2B5EF4-FFF2-40B4-BE49-F238E27FC236}">
                <a16:creationId xmlns:a16="http://schemas.microsoft.com/office/drawing/2014/main" id="{90A81B44-2D78-5D0A-2F6B-CA848A6811E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2171" y="5675166"/>
            <a:ext cx="6760530" cy="1194382"/>
          </a:xfrm>
          <a:prstGeom prst="rect">
            <a:avLst/>
          </a:prstGeom>
        </p:spPr>
      </p:pic>
    </p:spTree>
    <p:extLst>
      <p:ext uri="{BB962C8B-B14F-4D97-AF65-F5344CB8AC3E}">
        <p14:creationId xmlns:p14="http://schemas.microsoft.com/office/powerpoint/2010/main" val="770392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200096286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592465"/>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753654"/>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018041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2912918"/>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3" name="Picture 2" descr="A black and purple rectangle&#10;&#10;Description automatically generated">
            <a:extLst>
              <a:ext uri="{FF2B5EF4-FFF2-40B4-BE49-F238E27FC236}">
                <a16:creationId xmlns:a16="http://schemas.microsoft.com/office/drawing/2014/main" id="{CD753D8B-0559-24E8-1ACE-008A0F22D1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6436" y="0"/>
            <a:ext cx="1582439" cy="1582439"/>
          </a:xfrm>
          <a:prstGeom prst="rect">
            <a:avLst/>
          </a:prstGeom>
        </p:spPr>
      </p:pic>
      <p:pic>
        <p:nvPicPr>
          <p:cNvPr id="5" name="Picture 4" descr="A black and purple corner&#10;&#10;Description automatically generated">
            <a:extLst>
              <a:ext uri="{FF2B5EF4-FFF2-40B4-BE49-F238E27FC236}">
                <a16:creationId xmlns:a16="http://schemas.microsoft.com/office/drawing/2014/main" id="{693F9D8C-D0A8-274C-0D56-0FA50BDD95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5275561"/>
            <a:ext cx="1582439" cy="1582439"/>
          </a:xfrm>
          <a:prstGeom prst="rect">
            <a:avLst/>
          </a:prstGeom>
        </p:spPr>
      </p:pic>
    </p:spTree>
    <p:extLst>
      <p:ext uri="{BB962C8B-B14F-4D97-AF65-F5344CB8AC3E}">
        <p14:creationId xmlns:p14="http://schemas.microsoft.com/office/powerpoint/2010/main" val="178245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age 3">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FC7FFEE-9457-16FC-4CF5-B269737AF029}"/>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1" y="796750"/>
            <a:ext cx="12191999" cy="6061250"/>
          </a:xfrm>
          <a:prstGeom prst="rect">
            <a:avLst/>
          </a:prstGeom>
        </p:spPr>
      </p:pic>
      <p:pic>
        <p:nvPicPr>
          <p:cNvPr id="22" name="Picture 21" descr="A purple and black wave&#10;&#10;Description automatically generated">
            <a:extLst>
              <a:ext uri="{FF2B5EF4-FFF2-40B4-BE49-F238E27FC236}">
                <a16:creationId xmlns:a16="http://schemas.microsoft.com/office/drawing/2014/main" id="{960EE91F-6092-1F3D-B9C7-12ED487A71EA}"/>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1839225"/>
            <a:ext cx="12192000" cy="5018775"/>
          </a:xfrm>
          <a:prstGeom prst="rect">
            <a:avLst/>
          </a:prstGeom>
        </p:spPr>
      </p:pic>
      <p:pic>
        <p:nvPicPr>
          <p:cNvPr id="24" name="Picture 23" descr="A black and purple wave&#10;&#10;Description automatically generated">
            <a:extLst>
              <a:ext uri="{FF2B5EF4-FFF2-40B4-BE49-F238E27FC236}">
                <a16:creationId xmlns:a16="http://schemas.microsoft.com/office/drawing/2014/main" id="{F147353F-0DE0-6F9D-F52E-5A3786FC969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1293167"/>
            <a:ext cx="12192000" cy="5564833"/>
          </a:xfrm>
          <a:prstGeom prst="rect">
            <a:avLst/>
          </a:prstGeom>
        </p:spPr>
      </p:pic>
      <p:sp>
        <p:nvSpPr>
          <p:cNvPr id="11" name="Title 1">
            <a:extLst>
              <a:ext uri="{FF2B5EF4-FFF2-40B4-BE49-F238E27FC236}">
                <a16:creationId xmlns:a16="http://schemas.microsoft.com/office/drawing/2014/main" id="{1B06726C-A604-85ED-CF1D-C00D21DDF226}"/>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12" name="Text Placeholder 2">
            <a:extLst>
              <a:ext uri="{FF2B5EF4-FFF2-40B4-BE49-F238E27FC236}">
                <a16:creationId xmlns:a16="http://schemas.microsoft.com/office/drawing/2014/main" id="{42024DF5-F413-A83D-C79E-B6591A4E575B}"/>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349994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3559749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3325249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rgbClr val="333333"/>
                </a:solidFill>
                <a:latin typeface="+mn-lt"/>
                <a:cs typeface="Segoe UI" panose="020B0502040204020203"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rgbClr val="333333"/>
                </a:solidFill>
                <a:latin typeface="+mn-lt"/>
                <a:cs typeface="Segoe UI" panose="020B0502040204020203"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rgbClr val="333333"/>
                </a:solidFill>
                <a:latin typeface="+mn-lt"/>
                <a:cs typeface="Segoe UI" panose="020B0502040204020203" pitchFamily="34" charset="0"/>
              </a:defRPr>
            </a:lvl1pPr>
          </a:lstStyle>
          <a:p>
            <a:br>
              <a:rPr lang="en-US"/>
            </a:br>
            <a:br>
              <a:rPr lang="en-US"/>
            </a:br>
            <a:r>
              <a:rPr lang="en-US"/>
              <a:t>Insert icon</a:t>
            </a:r>
          </a:p>
        </p:txBody>
      </p:sp>
    </p:spTree>
    <p:extLst>
      <p:ext uri="{BB962C8B-B14F-4D97-AF65-F5344CB8AC3E}">
        <p14:creationId xmlns:p14="http://schemas.microsoft.com/office/powerpoint/2010/main" val="241331823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 paragraph - 1">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8754914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3085692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7855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171257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418108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mage on lef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A7C91D-4C3B-4CCD-827C-CF08FFE285D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5400000">
            <a:off x="-2438974" y="2438975"/>
            <a:ext cx="6858001" cy="1980054"/>
          </a:xfrm>
          <a:prstGeom prst="rect">
            <a:avLst/>
          </a:prstGeom>
          <a:effectLst>
            <a:outerShdw blurRad="952500" dist="444500" dir="540000" algn="r" rotWithShape="0">
              <a:schemeClr val="accent2">
                <a:alpha val="20000"/>
              </a:schemeClr>
            </a:outerShdw>
          </a:effectLst>
        </p:spPr>
      </p:pic>
      <p:pic>
        <p:nvPicPr>
          <p:cNvPr id="7" name="Picture 6">
            <a:extLst>
              <a:ext uri="{FF2B5EF4-FFF2-40B4-BE49-F238E27FC236}">
                <a16:creationId xmlns:a16="http://schemas.microsoft.com/office/drawing/2014/main" id="{017263F9-0F41-564A-B193-AE853D8152C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5400000">
            <a:off x="-2655386" y="2655384"/>
            <a:ext cx="6857999" cy="1547231"/>
          </a:xfrm>
          <a:prstGeom prst="rect">
            <a:avLst/>
          </a:prstGeom>
        </p:spPr>
      </p:pic>
      <p:pic>
        <p:nvPicPr>
          <p:cNvPr id="8" name="Picture 7" descr="A pink screen with black border&#10;&#10;Description automatically generated">
            <a:extLst>
              <a:ext uri="{FF2B5EF4-FFF2-40B4-BE49-F238E27FC236}">
                <a16:creationId xmlns:a16="http://schemas.microsoft.com/office/drawing/2014/main" id="{12269660-3200-D6A9-689C-2E1A1471ADB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2010870" y="2010866"/>
            <a:ext cx="4884717" cy="862982"/>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6577395"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6577395"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05576"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A028779-EA28-62D7-6D05-CA2F544295B8}"/>
              </a:ext>
            </a:extLst>
          </p:cNvPr>
          <p:cNvSpPr>
            <a:spLocks noGrp="1"/>
          </p:cNvSpPr>
          <p:nvPr>
            <p:ph type="pic" sz="quarter" idx="14" hasCustomPrompt="1"/>
          </p:nvPr>
        </p:nvSpPr>
        <p:spPr bwMode="ltGray">
          <a:xfrm>
            <a:off x="733485" y="1213954"/>
            <a:ext cx="4556255" cy="445172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32198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no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2207336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page 4">
    <p:bg>
      <p:bgPr>
        <a:solidFill>
          <a:schemeClr val="bg1"/>
        </a:solidFill>
        <a:effectLst/>
      </p:bgPr>
    </p:bg>
    <p:spTree>
      <p:nvGrpSpPr>
        <p:cNvPr id="1" name=""/>
        <p:cNvGrpSpPr/>
        <p:nvPr/>
      </p:nvGrpSpPr>
      <p:grpSpPr>
        <a:xfrm>
          <a:off x="0" y="0"/>
          <a:ext cx="0" cy="0"/>
          <a:chOff x="0" y="0"/>
          <a:chExt cx="0" cy="0"/>
        </a:xfrm>
      </p:grpSpPr>
      <p:pic>
        <p:nvPicPr>
          <p:cNvPr id="7" name="Picture 6" descr="A black and purple background&#10;&#10;Description automatically generated">
            <a:extLst>
              <a:ext uri="{FF2B5EF4-FFF2-40B4-BE49-F238E27FC236}">
                <a16:creationId xmlns:a16="http://schemas.microsoft.com/office/drawing/2014/main" id="{0939258A-475F-CAC6-C582-986415207652}"/>
              </a:ext>
            </a:extLst>
          </p:cNvPr>
          <p:cNvPicPr>
            <a:picLocks noChangeAspect="1"/>
          </p:cNvPicPr>
          <p:nvPr userDrawn="1"/>
        </p:nvPicPr>
        <p:blipFill>
          <a:blip r:embed="rId2" cstate="screen">
            <a:alphaModFix amt="47000"/>
            <a:extLst>
              <a:ext uri="{28A0092B-C50C-407E-A947-70E740481C1C}">
                <a14:useLocalDpi xmlns:a14="http://schemas.microsoft.com/office/drawing/2010/main"/>
              </a:ext>
            </a:extLst>
          </a:blip>
          <a:stretch>
            <a:fillRect/>
          </a:stretch>
        </p:blipFill>
        <p:spPr>
          <a:xfrm>
            <a:off x="7747" y="-2853"/>
            <a:ext cx="12191999" cy="4826390"/>
          </a:xfrm>
          <a:prstGeom prst="rect">
            <a:avLst/>
          </a:prstGeom>
        </p:spPr>
      </p:pic>
      <p:pic>
        <p:nvPicPr>
          <p:cNvPr id="6" name="Picture 5" descr="A black and purple background&#10;&#10;Description automatically generated">
            <a:extLst>
              <a:ext uri="{FF2B5EF4-FFF2-40B4-BE49-F238E27FC236}">
                <a16:creationId xmlns:a16="http://schemas.microsoft.com/office/drawing/2014/main" id="{DD42DDB6-CAF9-638A-5D04-9471637196F5}"/>
              </a:ext>
            </a:extLst>
          </p:cNvPr>
          <p:cNvPicPr>
            <a:picLocks noChangeAspect="1"/>
          </p:cNvPicPr>
          <p:nvPr userDrawn="1"/>
        </p:nvPicPr>
        <p:blipFill>
          <a:blip r:embed="rId2" cstate="screen">
            <a:alphaModFix amt="47000"/>
            <a:extLst>
              <a:ext uri="{28A0092B-C50C-407E-A947-70E740481C1C}">
                <a14:useLocalDpi xmlns:a14="http://schemas.microsoft.com/office/drawing/2010/main"/>
              </a:ext>
            </a:extLst>
          </a:blip>
          <a:stretch>
            <a:fillRect/>
          </a:stretch>
        </p:blipFill>
        <p:spPr>
          <a:xfrm>
            <a:off x="-1" y="2227"/>
            <a:ext cx="12191999" cy="4826390"/>
          </a:xfrm>
          <a:prstGeom prst="rect">
            <a:avLst/>
          </a:prstGeom>
        </p:spPr>
      </p:pic>
      <p:sp>
        <p:nvSpPr>
          <p:cNvPr id="9" name="Title 1">
            <a:extLst>
              <a:ext uri="{FF2B5EF4-FFF2-40B4-BE49-F238E27FC236}">
                <a16:creationId xmlns:a16="http://schemas.microsoft.com/office/drawing/2014/main" id="{53923681-0700-8C7C-10F7-A0037F9B66F3}"/>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10" name="Text Placeholder 2">
            <a:extLst>
              <a:ext uri="{FF2B5EF4-FFF2-40B4-BE49-F238E27FC236}">
                <a16:creationId xmlns:a16="http://schemas.microsoft.com/office/drawing/2014/main" id="{7F5A6984-8449-AD7E-11F1-E1F26A9D8B4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2003803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1400" b="1">
                <a:solidFill>
                  <a:schemeClr val="tx1"/>
                </a:solidFill>
                <a:latin typeface="+mn-lt"/>
              </a:defRPr>
            </a:lvl1pPr>
          </a:lstStyle>
          <a:p>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79159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marR="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95194563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040772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1289570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75660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9212516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1746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page 8">
    <p:bg>
      <p:bgPr>
        <a:solidFill>
          <a:schemeClr val="tx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F13A49-DB6F-8E43-97EC-EBA0B2B6B00C}"/>
              </a:ext>
            </a:extLst>
          </p:cNvPr>
          <p:cNvSpPr/>
          <p:nvPr userDrawn="1"/>
        </p:nvSpPr>
        <p:spPr bwMode="auto">
          <a:xfrm>
            <a:off x="8537743" y="3108279"/>
            <a:ext cx="3524951" cy="3524951"/>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32B05FDF-BE6E-0BA7-29A3-6A98DAD6C809}"/>
              </a:ext>
            </a:extLst>
          </p:cNvPr>
          <p:cNvSpPr/>
          <p:nvPr userDrawn="1"/>
        </p:nvSpPr>
        <p:spPr bwMode="auto">
          <a:xfrm>
            <a:off x="7934319" y="2696977"/>
            <a:ext cx="662924" cy="662924"/>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42C47193-FD15-BB71-ABD8-2C520C46E23A}"/>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8" name="Text Placeholder 2">
            <a:extLst>
              <a:ext uri="{FF2B5EF4-FFF2-40B4-BE49-F238E27FC236}">
                <a16:creationId xmlns:a16="http://schemas.microsoft.com/office/drawing/2014/main" id="{3401F6AB-ADC7-EA2D-043A-924C28392354}"/>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417160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4046390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475099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page 5">
    <p:bg>
      <p:bgPr>
        <a:solidFill>
          <a:schemeClr val="tx2"/>
        </a:solidFill>
        <a:effectLst/>
      </p:bgPr>
    </p:bg>
    <p:spTree>
      <p:nvGrpSpPr>
        <p:cNvPr id="1" name=""/>
        <p:cNvGrpSpPr/>
        <p:nvPr/>
      </p:nvGrpSpPr>
      <p:grpSpPr>
        <a:xfrm>
          <a:off x="0" y="0"/>
          <a:ext cx="0" cy="0"/>
          <a:chOff x="0" y="0"/>
          <a:chExt cx="0" cy="0"/>
        </a:xfrm>
      </p:grpSpPr>
      <p:pic>
        <p:nvPicPr>
          <p:cNvPr id="3" name="Picture 2" descr="A purple and pink gradient&#10;&#10;Description automatically generated">
            <a:extLst>
              <a:ext uri="{FF2B5EF4-FFF2-40B4-BE49-F238E27FC236}">
                <a16:creationId xmlns:a16="http://schemas.microsoft.com/office/drawing/2014/main" id="{94D6A317-5F6C-654A-D2EC-A2B0830B81B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E45E2566-CE31-785B-D133-4FE6D3B7C7B6}"/>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ts val="7500"/>
              </a:lnSpc>
            </a:pPr>
            <a:r>
              <a:rPr lang="en-US"/>
              <a:t>00</a:t>
            </a:r>
          </a:p>
        </p:txBody>
      </p:sp>
      <p:sp>
        <p:nvSpPr>
          <p:cNvPr id="10" name="Text Placeholder 2">
            <a:extLst>
              <a:ext uri="{FF2B5EF4-FFF2-40B4-BE49-F238E27FC236}">
                <a16:creationId xmlns:a16="http://schemas.microsoft.com/office/drawing/2014/main" id="{4703B242-03A6-BD8A-F0AF-FF8367C7594F}"/>
              </a:ext>
            </a:extLst>
          </p:cNvPr>
          <p:cNvSpPr>
            <a:spLocks noGrp="1"/>
          </p:cNvSpPr>
          <p:nvPr>
            <p:ph type="body" sz="quarter" idx="10" hasCustomPrompt="1"/>
          </p:nvPr>
        </p:nvSpPr>
        <p:spPr>
          <a:xfrm>
            <a:off x="582613" y="3713931"/>
            <a:ext cx="5430837" cy="492443"/>
          </a:xfrm>
        </p:spPr>
        <p:txBody>
          <a:bodyPr/>
          <a:lstStyle>
            <a:lvl1pPr>
              <a:defRPr sz="3200" b="1">
                <a:solidFill>
                  <a:schemeClr val="bg1"/>
                </a:solidFill>
              </a:defRPr>
            </a:lvl1pPr>
          </a:lstStyle>
          <a:p>
            <a:pPr lvl="0"/>
            <a:r>
              <a:rPr lang="en-US"/>
              <a:t>Section title</a:t>
            </a:r>
          </a:p>
        </p:txBody>
      </p:sp>
    </p:spTree>
    <p:extLst>
      <p:ext uri="{BB962C8B-B14F-4D97-AF65-F5344CB8AC3E}">
        <p14:creationId xmlns:p14="http://schemas.microsoft.com/office/powerpoint/2010/main" val="2255558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919230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361281829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118107571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63917060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Section page 2">
    <p:bg>
      <p:bgPr>
        <a:blipFill dpi="0" rotWithShape="1">
          <a:blip r:embed="rId2">
            <a:lum/>
          </a:blip>
          <a:srcRect/>
          <a:tile tx="-1714500" ty="6350" sx="76000" sy="76000" flip="none" algn="tr"/>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E909E1-1AF9-7CA8-1849-05398E92BCD9}"/>
              </a:ext>
            </a:extLst>
          </p:cNvPr>
          <p:cNvSpPr txBox="1"/>
          <p:nvPr userDrawn="1"/>
        </p:nvSpPr>
        <p:spPr>
          <a:xfrm>
            <a:off x="2268187" y="558140"/>
            <a:ext cx="65" cy="307777"/>
          </a:xfrm>
          <a:prstGeom prst="rect">
            <a:avLst/>
          </a:prstGeom>
          <a:noFill/>
        </p:spPr>
        <p:txBody>
          <a:bodyPr wrap="none" lIns="0" tIns="0" rIns="0" bIns="0" rtlCol="0">
            <a:spAutoFit/>
          </a:bodyPr>
          <a:lstStyle/>
          <a:p>
            <a:pPr algn="l"/>
            <a:endParaRPr lang="en-US" sz="2000" err="1"/>
          </a:p>
        </p:txBody>
      </p:sp>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1727305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Title page 1">
    <p:bg>
      <p:bgPr>
        <a:blipFill dpi="0" rotWithShape="1">
          <a:blip r:embed="rId2" cstate="screen">
            <a:lum/>
            <a:extLst>
              <a:ext uri="{28A0092B-C50C-407E-A947-70E740481C1C}">
                <a14:useLocalDpi xmlns:a14="http://schemas.microsoft.com/office/drawing/2010/main"/>
              </a:ext>
            </a:extLst>
          </a:blip>
          <a:srcRect/>
          <a:stretch>
            <a:fillRect l="-5000" r="-5000"/>
          </a:stretch>
        </a:blipFill>
        <a:effectLst/>
      </p:bgPr>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05936134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page 2">
    <p:bg>
      <p:bgPr>
        <a:solidFill>
          <a:schemeClr val="tx2"/>
        </a:solidFill>
        <a:effectLst/>
      </p:bgPr>
    </p:bg>
    <p:spTree>
      <p:nvGrpSpPr>
        <p:cNvPr id="1" name=""/>
        <p:cNvGrpSpPr/>
        <p:nvPr/>
      </p:nvGrpSpPr>
      <p:grpSpPr>
        <a:xfrm>
          <a:off x="0" y="0"/>
          <a:ext cx="0" cy="0"/>
          <a:chOff x="0" y="0"/>
          <a:chExt cx="0" cy="0"/>
        </a:xfrm>
      </p:grpSpPr>
      <p:pic>
        <p:nvPicPr>
          <p:cNvPr id="8" name="Picture 7" descr="A black sky with white dots&#10;&#10;Description automatically generated">
            <a:extLst>
              <a:ext uri="{FF2B5EF4-FFF2-40B4-BE49-F238E27FC236}">
                <a16:creationId xmlns:a16="http://schemas.microsoft.com/office/drawing/2014/main" id="{1DE2855E-F817-FA25-F032-9168B4343B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3"/>
          <a:stretch>
            <a:fillRect/>
          </a:stretch>
        </p:blipFill>
        <p:spPr>
          <a:xfrm>
            <a:off x="6519278" y="1561555"/>
            <a:ext cx="6945086" cy="6858000"/>
          </a:xfrm>
          <a:prstGeom prst="rect">
            <a:avLst/>
          </a:prstGeom>
        </p:spPr>
      </p:pic>
      <p:pic>
        <p:nvPicPr>
          <p:cNvPr id="5" name="Picture 4" descr="A cartoon robot in the air&#10;&#10;Description automatically generated">
            <a:extLst>
              <a:ext uri="{FF2B5EF4-FFF2-40B4-BE49-F238E27FC236}">
                <a16:creationId xmlns:a16="http://schemas.microsoft.com/office/drawing/2014/main" id="{5D631994-A78A-BEF8-2FA5-08C2FF58EF5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877852" y="501888"/>
            <a:ext cx="5290285" cy="6019227"/>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2148231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page 3">
    <p:bg>
      <p:bgPr>
        <a:solidFill>
          <a:schemeClr val="tx2"/>
        </a:solidFill>
        <a:effectLst/>
      </p:bgPr>
    </p:bg>
    <p:spTree>
      <p:nvGrpSpPr>
        <p:cNvPr id="1" name=""/>
        <p:cNvGrpSpPr/>
        <p:nvPr/>
      </p:nvGrpSpPr>
      <p:grpSpPr>
        <a:xfrm>
          <a:off x="0" y="0"/>
          <a:ext cx="0" cy="0"/>
          <a:chOff x="0" y="0"/>
          <a:chExt cx="0" cy="0"/>
        </a:xfrm>
      </p:grpSpPr>
      <p:pic>
        <p:nvPicPr>
          <p:cNvPr id="8" name="Picture 7" descr="A black sky with white dots&#10;&#10;Description automatically generated">
            <a:extLst>
              <a:ext uri="{FF2B5EF4-FFF2-40B4-BE49-F238E27FC236}">
                <a16:creationId xmlns:a16="http://schemas.microsoft.com/office/drawing/2014/main" id="{1DE2855E-F817-FA25-F032-9168B4343B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178639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171" y="3942160"/>
            <a:ext cx="5430837" cy="307777"/>
          </a:xfrm>
        </p:spPr>
        <p:txBody>
          <a:bodyPr/>
          <a:lstStyle>
            <a:lvl1pPr>
              <a:defRPr b="1"/>
            </a:lvl1pPr>
          </a:lstStyle>
          <a:p>
            <a:pPr lvl="0"/>
            <a:r>
              <a:rPr lang="en-US"/>
              <a:t>Lorem ipsum dolor sit </a:t>
            </a:r>
            <a:r>
              <a:rPr lang="en-US" err="1"/>
              <a:t>amet</a:t>
            </a:r>
            <a:endParaRPr lang="en-US"/>
          </a:p>
        </p:txBody>
      </p:sp>
      <p:pic>
        <p:nvPicPr>
          <p:cNvPr id="2" name="Picture 1">
            <a:extLst>
              <a:ext uri="{FF2B5EF4-FFF2-40B4-BE49-F238E27FC236}">
                <a16:creationId xmlns:a16="http://schemas.microsoft.com/office/drawing/2014/main" id="{C49336FA-13C0-7DD8-359C-CFADEAE6E5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4611829"/>
            <a:ext cx="12191999" cy="2250388"/>
          </a:xfrm>
          <a:prstGeom prst="rect">
            <a:avLst/>
          </a:prstGeom>
          <a:effectLst>
            <a:outerShdw blurRad="952500" dist="444500" dir="14880000" algn="r" rotWithShape="0">
              <a:schemeClr val="accent2">
                <a:alpha val="20000"/>
              </a:schemeClr>
            </a:outerShdw>
          </a:effectLst>
        </p:spPr>
      </p:pic>
      <p:pic>
        <p:nvPicPr>
          <p:cNvPr id="3" name="Picture 2" descr="A purple and black wave&#10;&#10;Description automatically generated">
            <a:extLst>
              <a:ext uri="{FF2B5EF4-FFF2-40B4-BE49-F238E27FC236}">
                <a16:creationId xmlns:a16="http://schemas.microsoft.com/office/drawing/2014/main" id="{1206A757-990B-C2E8-B748-187A5CD051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4998874"/>
            <a:ext cx="12192000" cy="1863343"/>
          </a:xfrm>
          <a:prstGeom prst="rect">
            <a:avLst/>
          </a:prstGeom>
        </p:spPr>
      </p:pic>
      <p:pic>
        <p:nvPicPr>
          <p:cNvPr id="5" name="Picture 4" descr="A black and purple wave&#10;&#10;Description automatically generated">
            <a:extLst>
              <a:ext uri="{FF2B5EF4-FFF2-40B4-BE49-F238E27FC236}">
                <a16:creationId xmlns:a16="http://schemas.microsoft.com/office/drawing/2014/main" id="{74DBCD47-E471-F5D3-9650-1C90E4C02FB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4796136"/>
            <a:ext cx="12192000" cy="2066081"/>
          </a:xfrm>
          <a:prstGeom prst="rect">
            <a:avLst/>
          </a:prstGeom>
        </p:spPr>
      </p:pic>
    </p:spTree>
    <p:extLst>
      <p:ext uri="{BB962C8B-B14F-4D97-AF65-F5344CB8AC3E}">
        <p14:creationId xmlns:p14="http://schemas.microsoft.com/office/powerpoint/2010/main" val="408766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age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ADE99131-E948-FCE5-F0CE-3FEF77B73A92}"/>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 name="Text Placeholder 2">
            <a:extLst>
              <a:ext uri="{FF2B5EF4-FFF2-40B4-BE49-F238E27FC236}">
                <a16:creationId xmlns:a16="http://schemas.microsoft.com/office/drawing/2014/main" id="{FA1DC5EF-7FFC-5C8D-43C0-7A8105D39197}"/>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283083878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a:extLst>
              <a:ext uri="{FF2B5EF4-FFF2-40B4-BE49-F238E27FC236}">
                <a16:creationId xmlns:a16="http://schemas.microsoft.com/office/drawing/2014/main" id="{C37FF623-281C-DCB9-68A5-D0EA81B5E1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6580000" y="1239739"/>
            <a:ext cx="6857624" cy="4378904"/>
          </a:xfrm>
          <a:prstGeom prst="rect">
            <a:avLst/>
          </a:prstGeom>
          <a:effectLst>
            <a:outerShdw blurRad="952500" dist="444500" dir="9720000" algn="r" rotWithShape="0">
              <a:schemeClr val="accent2">
                <a:alpha val="20000"/>
              </a:schemeClr>
            </a:outerShdw>
          </a:effectLst>
        </p:spPr>
      </p:pic>
      <p:pic>
        <p:nvPicPr>
          <p:cNvPr id="3" name="Picture 2" descr="A purple and black wave&#10;&#10;Description automatically generated">
            <a:extLst>
              <a:ext uri="{FF2B5EF4-FFF2-40B4-BE49-F238E27FC236}">
                <a16:creationId xmlns:a16="http://schemas.microsoft.com/office/drawing/2014/main" id="{4FE79D44-3C25-3C6B-C741-B7C5D4ED93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956563" y="1615537"/>
            <a:ext cx="6857625" cy="3625775"/>
          </a:xfrm>
          <a:prstGeom prst="rect">
            <a:avLst/>
          </a:prstGeom>
        </p:spPr>
      </p:pic>
      <p:pic>
        <p:nvPicPr>
          <p:cNvPr id="4" name="Picture 3" descr="A black and purple wave&#10;&#10;Description automatically generated">
            <a:extLst>
              <a:ext uri="{FF2B5EF4-FFF2-40B4-BE49-F238E27FC236}">
                <a16:creationId xmlns:a16="http://schemas.microsoft.com/office/drawing/2014/main" id="{E4E017C2-8FE4-B875-1D81-39C4F954AF0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6759314" y="1418672"/>
            <a:ext cx="6857625" cy="4020272"/>
          </a:xfrm>
          <a:prstGeom prst="rect">
            <a:avLst/>
          </a:prstGeom>
        </p:spPr>
      </p:pic>
    </p:spTree>
    <p:extLst>
      <p:ext uri="{BB962C8B-B14F-4D97-AF65-F5344CB8AC3E}">
        <p14:creationId xmlns:p14="http://schemas.microsoft.com/office/powerpoint/2010/main" val="162555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page 7">
    <p:bg>
      <p:bgPr>
        <a:solidFill>
          <a:schemeClr val="bg1"/>
        </a:solidFill>
        <a:effectLst/>
      </p:bgPr>
    </p:bg>
    <p:spTree>
      <p:nvGrpSpPr>
        <p:cNvPr id="1" name=""/>
        <p:cNvGrpSpPr/>
        <p:nvPr/>
      </p:nvGrpSpPr>
      <p:grpSpPr>
        <a:xfrm>
          <a:off x="0" y="0"/>
          <a:ext cx="0" cy="0"/>
          <a:chOff x="0" y="0"/>
          <a:chExt cx="0" cy="0"/>
        </a:xfrm>
      </p:grpSpPr>
      <p:pic>
        <p:nvPicPr>
          <p:cNvPr id="2" name="Picture 1" descr="A black circle with a dark background&#10;&#10;Description automatically generated with medium confidence">
            <a:extLst>
              <a:ext uri="{FF2B5EF4-FFF2-40B4-BE49-F238E27FC236}">
                <a16:creationId xmlns:a16="http://schemas.microsoft.com/office/drawing/2014/main" id="{BD386116-BC47-E32B-4BB0-56806D12ED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pic>
        <p:nvPicPr>
          <p:cNvPr id="3" name="Picture 2">
            <a:extLst>
              <a:ext uri="{FF2B5EF4-FFF2-40B4-BE49-F238E27FC236}">
                <a16:creationId xmlns:a16="http://schemas.microsoft.com/office/drawing/2014/main" id="{E4EABE51-F0FA-E334-018D-A8A2EE2636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4" name="Picture 3" descr="A purple circle with black background&#10;&#10;Description automatically generated">
            <a:extLst>
              <a:ext uri="{FF2B5EF4-FFF2-40B4-BE49-F238E27FC236}">
                <a16:creationId xmlns:a16="http://schemas.microsoft.com/office/drawing/2014/main" id="{8493F4C4-D02A-3CBE-ACD9-9236E1D1764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5294646" y="0"/>
            <a:ext cx="6897354" cy="6858000"/>
          </a:xfrm>
          <a:prstGeom prst="rect">
            <a:avLst/>
          </a:prstGeom>
        </p:spPr>
      </p:pic>
      <p:sp>
        <p:nvSpPr>
          <p:cNvPr id="8" name="Title 1">
            <a:extLst>
              <a:ext uri="{FF2B5EF4-FFF2-40B4-BE49-F238E27FC236}">
                <a16:creationId xmlns:a16="http://schemas.microsoft.com/office/drawing/2014/main" id="{B34F55C1-4886-F4E9-325B-3396339C63D4}"/>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55C2F36A-0B2B-FE87-0926-5253F171949F}"/>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7" name="Picture 6" descr="A black sky with white dots&#10;&#10;Description automatically generated">
            <a:extLst>
              <a:ext uri="{FF2B5EF4-FFF2-40B4-BE49-F238E27FC236}">
                <a16:creationId xmlns:a16="http://schemas.microsoft.com/office/drawing/2014/main" id="{857AFA35-FE01-DBC6-DEBC-B48FB2640C8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7454614">
            <a:off x="4124977" y="1787968"/>
            <a:ext cx="10531206" cy="5939445"/>
          </a:xfrm>
          <a:prstGeom prst="rect">
            <a:avLst/>
          </a:prstGeom>
        </p:spPr>
      </p:pic>
    </p:spTree>
    <p:extLst>
      <p:ext uri="{BB962C8B-B14F-4D97-AF65-F5344CB8AC3E}">
        <p14:creationId xmlns:p14="http://schemas.microsoft.com/office/powerpoint/2010/main" val="144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Section page 2">
    <p:bg>
      <p:bgPr>
        <a:blipFill dpi="0" rotWithShape="1">
          <a:blip r:embed="rId2">
            <a:lum/>
          </a:blip>
          <a:srcRect/>
          <a:tile tx="-1714500" ty="6350" sx="76000" sy="76000" flip="none" algn="tr"/>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E909E1-1AF9-7CA8-1849-05398E92BCD9}"/>
              </a:ext>
            </a:extLst>
          </p:cNvPr>
          <p:cNvSpPr txBox="1"/>
          <p:nvPr userDrawn="1"/>
        </p:nvSpPr>
        <p:spPr>
          <a:xfrm>
            <a:off x="2268187" y="558140"/>
            <a:ext cx="65" cy="307777"/>
          </a:xfrm>
          <a:prstGeom prst="rect">
            <a:avLst/>
          </a:prstGeom>
          <a:noFill/>
        </p:spPr>
        <p:txBody>
          <a:bodyPr wrap="none" lIns="0" tIns="0" rIns="0" bIns="0" rtlCol="0">
            <a:spAutoFit/>
          </a:bodyPr>
          <a:lstStyle/>
          <a:p>
            <a:pPr algn="l"/>
            <a:endParaRPr lang="en-US" sz="2000" err="1"/>
          </a:p>
        </p:txBody>
      </p:sp>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3" name="Picture 22">
            <a:extLst>
              <a:ext uri="{FF2B5EF4-FFF2-40B4-BE49-F238E27FC236}">
                <a16:creationId xmlns:a16="http://schemas.microsoft.com/office/drawing/2014/main" id="{F5D458B9-F180-232F-BD33-071FACF845F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05"/>
          <a:stretch/>
        </p:blipFill>
        <p:spPr>
          <a:xfrm>
            <a:off x="6583879" y="0"/>
            <a:ext cx="5607937" cy="6858000"/>
          </a:xfrm>
          <a:prstGeom prst="rect">
            <a:avLst/>
          </a:prstGeom>
        </p:spPr>
      </p:pic>
    </p:spTree>
    <p:extLst>
      <p:ext uri="{BB962C8B-B14F-4D97-AF65-F5344CB8AC3E}">
        <p14:creationId xmlns:p14="http://schemas.microsoft.com/office/powerpoint/2010/main" val="1450759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page 3">
    <p:bg>
      <p:bgPr>
        <a:solidFill>
          <a:schemeClr val="tx2"/>
        </a:solidFill>
        <a:effectLst/>
      </p:bgPr>
    </p:bg>
    <p:spTree>
      <p:nvGrpSpPr>
        <p:cNvPr id="1" name=""/>
        <p:cNvGrpSpPr/>
        <p:nvPr/>
      </p:nvGrpSpPr>
      <p:grpSpPr>
        <a:xfrm>
          <a:off x="0" y="0"/>
          <a:ext cx="0" cy="0"/>
          <a:chOff x="0" y="0"/>
          <a:chExt cx="0" cy="0"/>
        </a:xfrm>
      </p:grpSpPr>
      <p:pic>
        <p:nvPicPr>
          <p:cNvPr id="3" name="Picture 2" descr="A purple and blue background with circles&#10;&#10;Description automatically generated">
            <a:extLst>
              <a:ext uri="{FF2B5EF4-FFF2-40B4-BE49-F238E27FC236}">
                <a16:creationId xmlns:a16="http://schemas.microsoft.com/office/drawing/2014/main" id="{B4012860-56EE-2439-767D-428B654838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3" r="598" b="-53"/>
          <a:stretch/>
        </p:blipFill>
        <p:spPr>
          <a:xfrm>
            <a:off x="-1" y="3639"/>
            <a:ext cx="12192001" cy="6864261"/>
          </a:xfrm>
          <a:prstGeom prst="rect">
            <a:avLst/>
          </a:prstGeom>
        </p:spPr>
      </p:pic>
      <p:sp>
        <p:nvSpPr>
          <p:cNvPr id="11" name="Title 1">
            <a:extLst>
              <a:ext uri="{FF2B5EF4-FFF2-40B4-BE49-F238E27FC236}">
                <a16:creationId xmlns:a16="http://schemas.microsoft.com/office/drawing/2014/main" id="{1B06726C-A604-85ED-CF1D-C00D21DDF226}"/>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solidFill>
                  <a:schemeClr val="bg1"/>
                </a:solidFill>
              </a:defRPr>
            </a:lvl1pPr>
          </a:lstStyle>
          <a:p>
            <a:pPr lvl="0">
              <a:lnSpc>
                <a:spcPts val="7500"/>
              </a:lnSpc>
            </a:pPr>
            <a:r>
              <a:rPr lang="en-US"/>
              <a:t>00</a:t>
            </a:r>
          </a:p>
        </p:txBody>
      </p:sp>
      <p:sp>
        <p:nvSpPr>
          <p:cNvPr id="12" name="Text Placeholder 2">
            <a:extLst>
              <a:ext uri="{FF2B5EF4-FFF2-40B4-BE49-F238E27FC236}">
                <a16:creationId xmlns:a16="http://schemas.microsoft.com/office/drawing/2014/main" id="{42024DF5-F413-A83D-C79E-B6591A4E575B}"/>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660822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page 4">
    <p:bg>
      <p:bgPr>
        <a:blipFill dpi="0" rotWithShape="1">
          <a:blip r:embed="rId2" cstate="screen">
            <a:lum/>
            <a:extLst>
              <a:ext uri="{28A0092B-C50C-407E-A947-70E740481C1C}">
                <a14:useLocalDpi xmlns:a14="http://schemas.microsoft.com/office/drawing/2010/main"/>
              </a:ext>
            </a:extLst>
          </a:blip>
          <a:srcRect/>
          <a:stretch>
            <a:fillRect l="-1000" r="-5000"/>
          </a:stretch>
        </a:blipFill>
        <a:effectLst/>
      </p:bgPr>
    </p:bg>
    <p:spTree>
      <p:nvGrpSpPr>
        <p:cNvPr id="1" name=""/>
        <p:cNvGrpSpPr/>
        <p:nvPr/>
      </p:nvGrpSpPr>
      <p:grpSpPr>
        <a:xfrm>
          <a:off x="0" y="0"/>
          <a:ext cx="0" cy="0"/>
          <a:chOff x="0" y="0"/>
          <a:chExt cx="0" cy="0"/>
        </a:xfrm>
      </p:grpSpPr>
      <p:pic>
        <p:nvPicPr>
          <p:cNvPr id="4" name="Picture 3" descr="A purple and pink gradient&#10;&#10;Description automatically generated">
            <a:extLst>
              <a:ext uri="{FF2B5EF4-FFF2-40B4-BE49-F238E27FC236}">
                <a16:creationId xmlns:a16="http://schemas.microsoft.com/office/drawing/2014/main" id="{231C90D7-7AFA-8E94-82BD-98E4E530638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53923681-0700-8C7C-10F7-A0037F9B66F3}"/>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10" name="Text Placeholder 2">
            <a:extLst>
              <a:ext uri="{FF2B5EF4-FFF2-40B4-BE49-F238E27FC236}">
                <a16:creationId xmlns:a16="http://schemas.microsoft.com/office/drawing/2014/main" id="{7F5A6984-8449-AD7E-11F1-E1F26A9D8B4A}"/>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3994165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page 5">
    <p:bg>
      <p:bgPr>
        <a:solidFill>
          <a:schemeClr val="tx2"/>
        </a:solidFill>
        <a:effectLst/>
      </p:bgPr>
    </p:bg>
    <p:spTree>
      <p:nvGrpSpPr>
        <p:cNvPr id="1" name=""/>
        <p:cNvGrpSpPr/>
        <p:nvPr/>
      </p:nvGrpSpPr>
      <p:grpSpPr>
        <a:xfrm>
          <a:off x="0" y="0"/>
          <a:ext cx="0" cy="0"/>
          <a:chOff x="0" y="0"/>
          <a:chExt cx="0" cy="0"/>
        </a:xfrm>
      </p:grpSpPr>
      <p:pic>
        <p:nvPicPr>
          <p:cNvPr id="3" name="Picture 2" descr="A purple and pink gradient&#10;&#10;Description automatically generated">
            <a:extLst>
              <a:ext uri="{FF2B5EF4-FFF2-40B4-BE49-F238E27FC236}">
                <a16:creationId xmlns:a16="http://schemas.microsoft.com/office/drawing/2014/main" id="{94D6A317-5F6C-654A-D2EC-A2B0830B81B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E45E2566-CE31-785B-D133-4FE6D3B7C7B6}"/>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solidFill>
                  <a:schemeClr val="bg1"/>
                </a:solidFill>
              </a:defRPr>
            </a:lvl1pPr>
          </a:lstStyle>
          <a:p>
            <a:pPr lvl="0">
              <a:lnSpc>
                <a:spcPts val="7500"/>
              </a:lnSpc>
            </a:pPr>
            <a:r>
              <a:rPr lang="en-US"/>
              <a:t>00</a:t>
            </a:r>
          </a:p>
        </p:txBody>
      </p:sp>
      <p:sp>
        <p:nvSpPr>
          <p:cNvPr id="10" name="Text Placeholder 2">
            <a:extLst>
              <a:ext uri="{FF2B5EF4-FFF2-40B4-BE49-F238E27FC236}">
                <a16:creationId xmlns:a16="http://schemas.microsoft.com/office/drawing/2014/main" id="{4703B242-03A6-BD8A-F0AF-FF8367C7594F}"/>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502445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page 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354FA80-E660-BDB2-8630-A1C2986D9DD3}"/>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12" name="Text Placeholder 2">
            <a:extLst>
              <a:ext uri="{FF2B5EF4-FFF2-40B4-BE49-F238E27FC236}">
                <a16:creationId xmlns:a16="http://schemas.microsoft.com/office/drawing/2014/main" id="{19176EAD-6B32-9E69-78FB-A42D3D2D0C9A}"/>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3" name="Picture 2">
            <a:extLst>
              <a:ext uri="{FF2B5EF4-FFF2-40B4-BE49-F238E27FC236}">
                <a16:creationId xmlns:a16="http://schemas.microsoft.com/office/drawing/2014/main" id="{11F0B883-4247-8D27-0206-FED1CCAFE1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4605566"/>
            <a:ext cx="12191999" cy="2250388"/>
          </a:xfrm>
          <a:prstGeom prst="rect">
            <a:avLst/>
          </a:prstGeom>
          <a:effectLst>
            <a:outerShdw blurRad="952500" dist="444500" dir="14880000" algn="r" rotWithShape="0">
              <a:schemeClr val="accent2">
                <a:alpha val="20000"/>
              </a:schemeClr>
            </a:outerShdw>
          </a:effectLst>
        </p:spPr>
      </p:pic>
      <p:pic>
        <p:nvPicPr>
          <p:cNvPr id="5" name="Picture 4" descr="A purple and black wave&#10;&#10;Description automatically generated">
            <a:extLst>
              <a:ext uri="{FF2B5EF4-FFF2-40B4-BE49-F238E27FC236}">
                <a16:creationId xmlns:a16="http://schemas.microsoft.com/office/drawing/2014/main" id="{303853A1-CBB3-239D-2B3B-11C49DB69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998874"/>
            <a:ext cx="12192000" cy="1863343"/>
          </a:xfrm>
          <a:prstGeom prst="rect">
            <a:avLst/>
          </a:prstGeom>
        </p:spPr>
      </p:pic>
      <p:pic>
        <p:nvPicPr>
          <p:cNvPr id="7" name="Picture 6" descr="A black and purple wave&#10;&#10;Description automatically generated">
            <a:extLst>
              <a:ext uri="{FF2B5EF4-FFF2-40B4-BE49-F238E27FC236}">
                <a16:creationId xmlns:a16="http://schemas.microsoft.com/office/drawing/2014/main" id="{31D4C996-3F38-4618-F844-ADA0A6C460B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4796136"/>
            <a:ext cx="12192000" cy="2066081"/>
          </a:xfrm>
          <a:prstGeom prst="rect">
            <a:avLst/>
          </a:prstGeom>
        </p:spPr>
      </p:pic>
    </p:spTree>
    <p:extLst>
      <p:ext uri="{BB962C8B-B14F-4D97-AF65-F5344CB8AC3E}">
        <p14:creationId xmlns:p14="http://schemas.microsoft.com/office/powerpoint/2010/main" val="1658605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page 7">
    <p:bg>
      <p:bgPr>
        <a:solidFill>
          <a:schemeClr val="tx2"/>
        </a:solidFill>
        <a:effectLst/>
      </p:bgPr>
    </p:bg>
    <p:spTree>
      <p:nvGrpSpPr>
        <p:cNvPr id="1" name=""/>
        <p:cNvGrpSpPr/>
        <p:nvPr/>
      </p:nvGrpSpPr>
      <p:grpSpPr>
        <a:xfrm>
          <a:off x="0" y="0"/>
          <a:ext cx="0" cy="0"/>
          <a:chOff x="0" y="0"/>
          <a:chExt cx="0" cy="0"/>
        </a:xfrm>
      </p:grpSpPr>
      <p:pic>
        <p:nvPicPr>
          <p:cNvPr id="7" name="Picture 6" descr="A black sky with white dots&#10;&#10;Description automatically generated">
            <a:extLst>
              <a:ext uri="{FF2B5EF4-FFF2-40B4-BE49-F238E27FC236}">
                <a16:creationId xmlns:a16="http://schemas.microsoft.com/office/drawing/2014/main" id="{857AFA35-FE01-DBC6-DEBC-B48FB2640C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7454614">
            <a:off x="4130487" y="1721867"/>
            <a:ext cx="10531206" cy="5939445"/>
          </a:xfrm>
          <a:prstGeom prst="rect">
            <a:avLst/>
          </a:prstGeom>
        </p:spPr>
      </p:pic>
      <p:pic>
        <p:nvPicPr>
          <p:cNvPr id="3" name="Picture 2" descr="A purple circle with black background&#10;&#10;Description automatically generated">
            <a:extLst>
              <a:ext uri="{FF2B5EF4-FFF2-40B4-BE49-F238E27FC236}">
                <a16:creationId xmlns:a16="http://schemas.microsoft.com/office/drawing/2014/main" id="{C397D768-5A3C-10D7-BD1B-98C2BA8B7CAA}"/>
              </a:ext>
            </a:extLst>
          </p:cNvPr>
          <p:cNvPicPr>
            <a:picLocks noChangeAspect="1"/>
          </p:cNvPicPr>
          <p:nvPr userDrawn="1"/>
        </p:nvPicPr>
        <p:blipFill>
          <a:blip r:embed="rId3"/>
          <a:stretch>
            <a:fillRect/>
          </a:stretch>
        </p:blipFill>
        <p:spPr>
          <a:xfrm rot="10796916">
            <a:off x="5311920" y="18910"/>
            <a:ext cx="6877015" cy="6839090"/>
          </a:xfrm>
          <a:prstGeom prst="rect">
            <a:avLst/>
          </a:prstGeom>
        </p:spPr>
      </p:pic>
      <p:sp>
        <p:nvSpPr>
          <p:cNvPr id="8" name="Title 1">
            <a:extLst>
              <a:ext uri="{FF2B5EF4-FFF2-40B4-BE49-F238E27FC236}">
                <a16:creationId xmlns:a16="http://schemas.microsoft.com/office/drawing/2014/main" id="{B34F55C1-4886-F4E9-325B-3396339C63D4}"/>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9" name="Text Placeholder 2">
            <a:extLst>
              <a:ext uri="{FF2B5EF4-FFF2-40B4-BE49-F238E27FC236}">
                <a16:creationId xmlns:a16="http://schemas.microsoft.com/office/drawing/2014/main" id="{55C2F36A-0B2B-FE87-0926-5253F171949F}"/>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2378299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page 8">
    <p:bg>
      <p:bgPr>
        <a:solidFill>
          <a:schemeClr val="tx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F13A49-DB6F-8E43-97EC-EBA0B2B6B00C}"/>
              </a:ext>
            </a:extLst>
          </p:cNvPr>
          <p:cNvSpPr/>
          <p:nvPr userDrawn="1"/>
        </p:nvSpPr>
        <p:spPr bwMode="auto">
          <a:xfrm>
            <a:off x="8537743" y="3108279"/>
            <a:ext cx="3524951" cy="3524951"/>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32B05FDF-BE6E-0BA7-29A3-6A98DAD6C809}"/>
              </a:ext>
            </a:extLst>
          </p:cNvPr>
          <p:cNvSpPr/>
          <p:nvPr userDrawn="1"/>
        </p:nvSpPr>
        <p:spPr bwMode="auto">
          <a:xfrm>
            <a:off x="7934319" y="2696977"/>
            <a:ext cx="662924" cy="662924"/>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42C47193-FD15-BB71-ABD8-2C520C46E23A}"/>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8" name="Text Placeholder 2">
            <a:extLst>
              <a:ext uri="{FF2B5EF4-FFF2-40B4-BE49-F238E27FC236}">
                <a16:creationId xmlns:a16="http://schemas.microsoft.com/office/drawing/2014/main" id="{3401F6AB-ADC7-EA2D-043A-924C28392354}"/>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1692496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Section page 9">
    <p:bg>
      <p:bgPr>
        <a:solidFill>
          <a:schemeClr val="tx2"/>
        </a:solidFill>
        <a:effectLst/>
      </p:bgPr>
    </p:bg>
    <p:spTree>
      <p:nvGrpSpPr>
        <p:cNvPr id="1" name=""/>
        <p:cNvGrpSpPr/>
        <p:nvPr/>
      </p:nvGrpSpPr>
      <p:grpSpPr>
        <a:xfrm>
          <a:off x="0" y="0"/>
          <a:ext cx="0" cy="0"/>
          <a:chOff x="0" y="0"/>
          <a:chExt cx="0" cy="0"/>
        </a:xfrm>
      </p:grpSpPr>
      <p:pic>
        <p:nvPicPr>
          <p:cNvPr id="7" name="Picture 6" descr="A purple circle with a black background&#10;&#10;Description automatically generated">
            <a:extLst>
              <a:ext uri="{FF2B5EF4-FFF2-40B4-BE49-F238E27FC236}">
                <a16:creationId xmlns:a16="http://schemas.microsoft.com/office/drawing/2014/main" id="{36935BE6-3EDA-79EA-13DB-3FF63EFA3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8064381">
            <a:off x="8510650" y="688671"/>
            <a:ext cx="2330698" cy="2347276"/>
          </a:xfrm>
          <a:prstGeom prst="rect">
            <a:avLst/>
          </a:prstGeom>
        </p:spPr>
      </p:pic>
      <p:pic>
        <p:nvPicPr>
          <p:cNvPr id="5" name="Picture 4" descr="A purple circle with a black background&#10;&#10;Description automatically generated">
            <a:extLst>
              <a:ext uri="{FF2B5EF4-FFF2-40B4-BE49-F238E27FC236}">
                <a16:creationId xmlns:a16="http://schemas.microsoft.com/office/drawing/2014/main" id="{FF8BEF64-DF3E-1C46-5A82-07DE339D32D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8790303">
            <a:off x="10713193" y="424768"/>
            <a:ext cx="919017" cy="919329"/>
          </a:xfrm>
          <a:prstGeom prst="rect">
            <a:avLst/>
          </a:prstGeom>
        </p:spPr>
      </p:pic>
      <p:pic>
        <p:nvPicPr>
          <p:cNvPr id="8" name="Picture 7" descr="A black sky with white dots&#10;&#10;Description automatically generated">
            <a:extLst>
              <a:ext uri="{FF2B5EF4-FFF2-40B4-BE49-F238E27FC236}">
                <a16:creationId xmlns:a16="http://schemas.microsoft.com/office/drawing/2014/main" id="{1DE2855E-F817-FA25-F032-9168B4343BF9}"/>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0" y="0"/>
            <a:ext cx="12192000" cy="6858001"/>
          </a:xfrm>
          <a:prstGeom prst="rect">
            <a:avLst/>
          </a:prstGeom>
        </p:spPr>
      </p:pic>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5"/>
          <a:stretch>
            <a:fillRect/>
          </a:stretch>
        </p:blipFill>
        <p:spPr>
          <a:xfrm>
            <a:off x="6519278" y="1561555"/>
            <a:ext cx="6945086" cy="6858000"/>
          </a:xfrm>
          <a:prstGeom prst="rect">
            <a:avLst/>
          </a:prstGeom>
        </p:spPr>
      </p:pic>
      <p:sp>
        <p:nvSpPr>
          <p:cNvPr id="9" name="Title 1">
            <a:extLst>
              <a:ext uri="{FF2B5EF4-FFF2-40B4-BE49-F238E27FC236}">
                <a16:creationId xmlns:a16="http://schemas.microsoft.com/office/drawing/2014/main" id="{B78D1074-1CBB-F9EF-324F-DD6D873539B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11" name="Text Placeholder 2">
            <a:extLst>
              <a:ext uri="{FF2B5EF4-FFF2-40B4-BE49-F238E27FC236}">
                <a16:creationId xmlns:a16="http://schemas.microsoft.com/office/drawing/2014/main" id="{2D050EE1-8817-F9EA-9340-8E26514BD520}"/>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165139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page 10">
    <p:bg>
      <p:bgPr>
        <a:gradFill>
          <a:gsLst>
            <a:gs pos="84000">
              <a:srgbClr val="371A97"/>
            </a:gs>
            <a:gs pos="36000">
              <a:schemeClr val="tx2"/>
            </a:gs>
            <a:gs pos="100000">
              <a:schemeClr val="accent1"/>
            </a:gs>
          </a:gsLst>
          <a:lin ang="2700000" scaled="1"/>
        </a:gra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F13A49-DB6F-8E43-97EC-EBA0B2B6B00C}"/>
              </a:ext>
            </a:extLst>
          </p:cNvPr>
          <p:cNvSpPr/>
          <p:nvPr userDrawn="1"/>
        </p:nvSpPr>
        <p:spPr bwMode="auto">
          <a:xfrm rot="11330715">
            <a:off x="8124869" y="478652"/>
            <a:ext cx="2655915" cy="2655915"/>
          </a:xfrm>
          <a:prstGeom prst="ellipse">
            <a:avLst/>
          </a:prstGeom>
          <a:gradFill flip="none" rotWithShape="1">
            <a:gsLst>
              <a:gs pos="0">
                <a:schemeClr val="accent1"/>
              </a:gs>
              <a:gs pos="73000">
                <a:schemeClr val="tx2"/>
              </a:gs>
              <a:gs pos="100000">
                <a:schemeClr val="tx2">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B9C468FA-D70F-F6BF-3559-CB139D14AE12}"/>
              </a:ext>
            </a:extLst>
          </p:cNvPr>
          <p:cNvSpPr/>
          <p:nvPr userDrawn="1"/>
        </p:nvSpPr>
        <p:spPr bwMode="auto">
          <a:xfrm rot="11330715">
            <a:off x="10780784" y="478652"/>
            <a:ext cx="840990" cy="840990"/>
          </a:xfrm>
          <a:prstGeom prst="ellipse">
            <a:avLst/>
          </a:prstGeom>
          <a:gradFill flip="none" rotWithShape="1">
            <a:gsLst>
              <a:gs pos="75000">
                <a:schemeClr val="tx2"/>
              </a:gs>
              <a:gs pos="100000">
                <a:schemeClr val="tx2">
                  <a:alpha val="0"/>
                </a:schemeClr>
              </a:gs>
              <a:gs pos="0">
                <a:schemeClr val="accent1"/>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CD7E176E-60E8-AED6-6B8D-93B5758896B4}"/>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8" name="Text Placeholder 2">
            <a:extLst>
              <a:ext uri="{FF2B5EF4-FFF2-40B4-BE49-F238E27FC236}">
                <a16:creationId xmlns:a16="http://schemas.microsoft.com/office/drawing/2014/main" id="{0A4D8912-9187-5EEA-19B6-CEB9AF11F04C}"/>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2360735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0078343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page 9">
    <p:bg>
      <p:bgPr>
        <a:solidFill>
          <a:schemeClr val="bg1"/>
        </a:solidFill>
        <a:effectLst/>
      </p:bgPr>
    </p:bg>
    <p:spTree>
      <p:nvGrpSpPr>
        <p:cNvPr id="1" name=""/>
        <p:cNvGrpSpPr/>
        <p:nvPr/>
      </p:nvGrpSpPr>
      <p:grpSpPr>
        <a:xfrm>
          <a:off x="0" y="0"/>
          <a:ext cx="0" cy="0"/>
          <a:chOff x="0" y="0"/>
          <a:chExt cx="0" cy="0"/>
        </a:xfrm>
      </p:grpSpPr>
      <p:pic>
        <p:nvPicPr>
          <p:cNvPr id="5" name="Picture 4" descr="A black circle with a dark background&#10;&#10;Description automatically generated with medium confidence">
            <a:extLst>
              <a:ext uri="{FF2B5EF4-FFF2-40B4-BE49-F238E27FC236}">
                <a16:creationId xmlns:a16="http://schemas.microsoft.com/office/drawing/2014/main" id="{997FD05D-B932-051A-8F4C-72EC51D717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pic>
        <p:nvPicPr>
          <p:cNvPr id="14" name="Picture 13" descr="A blue circle with black background&#10;&#10;Description automatically generated">
            <a:extLst>
              <a:ext uri="{FF2B5EF4-FFF2-40B4-BE49-F238E27FC236}">
                <a16:creationId xmlns:a16="http://schemas.microsoft.com/office/drawing/2014/main" id="{8FDEE310-E600-0D07-BBBA-A399A1AE4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7100000">
            <a:off x="7701925" y="370426"/>
            <a:ext cx="676334" cy="676649"/>
          </a:xfrm>
          <a:prstGeom prst="rect">
            <a:avLst/>
          </a:prstGeom>
        </p:spPr>
      </p:pic>
      <p:pic>
        <p:nvPicPr>
          <p:cNvPr id="13" name="Picture 12" descr="A blue circle with black background&#10;&#10;Description automatically generated">
            <a:extLst>
              <a:ext uri="{FF2B5EF4-FFF2-40B4-BE49-F238E27FC236}">
                <a16:creationId xmlns:a16="http://schemas.microsoft.com/office/drawing/2014/main" id="{F9F55126-F9B9-14C8-31AE-7520EB49F66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7100000">
            <a:off x="8205306" y="377289"/>
            <a:ext cx="3524950" cy="3526588"/>
          </a:xfrm>
          <a:prstGeom prst="rect">
            <a:avLst/>
          </a:prstGeom>
        </p:spPr>
      </p:pic>
      <p:pic>
        <p:nvPicPr>
          <p:cNvPr id="4" name="Picture 3">
            <a:extLst>
              <a:ext uri="{FF2B5EF4-FFF2-40B4-BE49-F238E27FC236}">
                <a16:creationId xmlns:a16="http://schemas.microsoft.com/office/drawing/2014/main" id="{6A28D01C-9670-8D89-079E-E01761BEC4CD}"/>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sp>
        <p:nvSpPr>
          <p:cNvPr id="11" name="Text Placeholder 2">
            <a:extLst>
              <a:ext uri="{FF2B5EF4-FFF2-40B4-BE49-F238E27FC236}">
                <a16:creationId xmlns:a16="http://schemas.microsoft.com/office/drawing/2014/main" id="{2D050EE1-8817-F9EA-9340-8E26514BD520}"/>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
        <p:nvSpPr>
          <p:cNvPr id="6" name="Title 1">
            <a:extLst>
              <a:ext uri="{FF2B5EF4-FFF2-40B4-BE49-F238E27FC236}">
                <a16:creationId xmlns:a16="http://schemas.microsoft.com/office/drawing/2014/main" id="{C3897C13-72CF-2B4E-482C-7DC21264E416}"/>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Tree>
    <p:extLst>
      <p:ext uri="{BB962C8B-B14F-4D97-AF65-F5344CB8AC3E}">
        <p14:creationId xmlns:p14="http://schemas.microsoft.com/office/powerpoint/2010/main" val="247350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2 - 12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ext Placeholder 11">
            <a:extLst>
              <a:ext uri="{FF2B5EF4-FFF2-40B4-BE49-F238E27FC236}">
                <a16:creationId xmlns:a16="http://schemas.microsoft.com/office/drawing/2014/main" id="{65B4FF8F-EFC4-C19F-406D-F0A8D5EB62AE}"/>
              </a:ext>
            </a:extLst>
          </p:cNvPr>
          <p:cNvSpPr>
            <a:spLocks noGrp="1"/>
          </p:cNvSpPr>
          <p:nvPr>
            <p:ph type="body" sz="quarter" idx="16" hasCustomPrompt="1"/>
          </p:nvPr>
        </p:nvSpPr>
        <p:spPr>
          <a:xfrm>
            <a:off x="570677"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15" name="Title 1">
            <a:extLst>
              <a:ext uri="{FF2B5EF4-FFF2-40B4-BE49-F238E27FC236}">
                <a16:creationId xmlns:a16="http://schemas.microsoft.com/office/drawing/2014/main" id="{27977B4A-6285-5C6B-2AA2-43757897BDF4}"/>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
        <p:nvSpPr>
          <p:cNvPr id="16" name="Text Placeholder 3">
            <a:extLst>
              <a:ext uri="{FF2B5EF4-FFF2-40B4-BE49-F238E27FC236}">
                <a16:creationId xmlns:a16="http://schemas.microsoft.com/office/drawing/2014/main" id="{02216755-9813-B4D6-D66A-3596E646A7F8}"/>
              </a:ext>
            </a:extLst>
          </p:cNvPr>
          <p:cNvSpPr>
            <a:spLocks noGrp="1"/>
          </p:cNvSpPr>
          <p:nvPr>
            <p:ph type="body" sz="quarter" idx="10" hasCustomPrompt="1"/>
          </p:nvPr>
        </p:nvSpPr>
        <p:spPr>
          <a:xfrm>
            <a:off x="570677"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3" name="Text Placeholder 11">
            <a:extLst>
              <a:ext uri="{FF2B5EF4-FFF2-40B4-BE49-F238E27FC236}">
                <a16:creationId xmlns:a16="http://schemas.microsoft.com/office/drawing/2014/main" id="{7A088BBF-4792-529A-A89D-A73C09ED607E}"/>
              </a:ext>
            </a:extLst>
          </p:cNvPr>
          <p:cNvSpPr>
            <a:spLocks noGrp="1"/>
          </p:cNvSpPr>
          <p:nvPr>
            <p:ph type="body" sz="quarter" idx="17" hasCustomPrompt="1"/>
          </p:nvPr>
        </p:nvSpPr>
        <p:spPr>
          <a:xfrm>
            <a:off x="2451490"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4" name="Text Placeholder 3">
            <a:extLst>
              <a:ext uri="{FF2B5EF4-FFF2-40B4-BE49-F238E27FC236}">
                <a16:creationId xmlns:a16="http://schemas.microsoft.com/office/drawing/2014/main" id="{088987E6-4688-3DA3-1F56-801875A327BC}"/>
              </a:ext>
            </a:extLst>
          </p:cNvPr>
          <p:cNvSpPr>
            <a:spLocks noGrp="1"/>
          </p:cNvSpPr>
          <p:nvPr>
            <p:ph type="body" sz="quarter" idx="18" hasCustomPrompt="1"/>
          </p:nvPr>
        </p:nvSpPr>
        <p:spPr>
          <a:xfrm>
            <a:off x="245149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5" name="Text Placeholder 11">
            <a:extLst>
              <a:ext uri="{FF2B5EF4-FFF2-40B4-BE49-F238E27FC236}">
                <a16:creationId xmlns:a16="http://schemas.microsoft.com/office/drawing/2014/main" id="{31492A8D-29D7-B504-FD49-4F7523B3C69E}"/>
              </a:ext>
            </a:extLst>
          </p:cNvPr>
          <p:cNvSpPr>
            <a:spLocks noGrp="1"/>
          </p:cNvSpPr>
          <p:nvPr>
            <p:ph type="body" sz="quarter" idx="19" hasCustomPrompt="1"/>
          </p:nvPr>
        </p:nvSpPr>
        <p:spPr>
          <a:xfrm>
            <a:off x="4303440"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6" name="Text Placeholder 3">
            <a:extLst>
              <a:ext uri="{FF2B5EF4-FFF2-40B4-BE49-F238E27FC236}">
                <a16:creationId xmlns:a16="http://schemas.microsoft.com/office/drawing/2014/main" id="{CAF3A3E1-E601-B30C-ABE8-0A5B77F2E932}"/>
              </a:ext>
            </a:extLst>
          </p:cNvPr>
          <p:cNvSpPr>
            <a:spLocks noGrp="1"/>
          </p:cNvSpPr>
          <p:nvPr>
            <p:ph type="body" sz="quarter" idx="20" hasCustomPrompt="1"/>
          </p:nvPr>
        </p:nvSpPr>
        <p:spPr>
          <a:xfrm>
            <a:off x="430344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7" name="Text Placeholder 11">
            <a:extLst>
              <a:ext uri="{FF2B5EF4-FFF2-40B4-BE49-F238E27FC236}">
                <a16:creationId xmlns:a16="http://schemas.microsoft.com/office/drawing/2014/main" id="{B25299F3-DA16-6AD8-47C9-4D4C691F5618}"/>
              </a:ext>
            </a:extLst>
          </p:cNvPr>
          <p:cNvSpPr>
            <a:spLocks noGrp="1"/>
          </p:cNvSpPr>
          <p:nvPr>
            <p:ph type="body" sz="quarter" idx="21" hasCustomPrompt="1"/>
          </p:nvPr>
        </p:nvSpPr>
        <p:spPr>
          <a:xfrm>
            <a:off x="6172752"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8" name="Text Placeholder 3">
            <a:extLst>
              <a:ext uri="{FF2B5EF4-FFF2-40B4-BE49-F238E27FC236}">
                <a16:creationId xmlns:a16="http://schemas.microsoft.com/office/drawing/2014/main" id="{0674BC5F-6B05-3F0A-0D87-9703F41566B9}"/>
              </a:ext>
            </a:extLst>
          </p:cNvPr>
          <p:cNvSpPr>
            <a:spLocks noGrp="1"/>
          </p:cNvSpPr>
          <p:nvPr>
            <p:ph type="body" sz="quarter" idx="22" hasCustomPrompt="1"/>
          </p:nvPr>
        </p:nvSpPr>
        <p:spPr>
          <a:xfrm>
            <a:off x="6172752"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9" name="Text Placeholder 11">
            <a:extLst>
              <a:ext uri="{FF2B5EF4-FFF2-40B4-BE49-F238E27FC236}">
                <a16:creationId xmlns:a16="http://schemas.microsoft.com/office/drawing/2014/main" id="{C67BC4F3-1F5B-F3A1-E29C-79622C477806}"/>
              </a:ext>
            </a:extLst>
          </p:cNvPr>
          <p:cNvSpPr>
            <a:spLocks noGrp="1"/>
          </p:cNvSpPr>
          <p:nvPr>
            <p:ph type="body" sz="quarter" idx="23" hasCustomPrompt="1"/>
          </p:nvPr>
        </p:nvSpPr>
        <p:spPr>
          <a:xfrm>
            <a:off x="8042063"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3">
            <a:extLst>
              <a:ext uri="{FF2B5EF4-FFF2-40B4-BE49-F238E27FC236}">
                <a16:creationId xmlns:a16="http://schemas.microsoft.com/office/drawing/2014/main" id="{54ECFB04-EC53-24C4-D2CE-267F714AFBAD}"/>
              </a:ext>
            </a:extLst>
          </p:cNvPr>
          <p:cNvSpPr>
            <a:spLocks noGrp="1"/>
          </p:cNvSpPr>
          <p:nvPr>
            <p:ph type="body" sz="quarter" idx="24" hasCustomPrompt="1"/>
          </p:nvPr>
        </p:nvSpPr>
        <p:spPr>
          <a:xfrm>
            <a:off x="8042063"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11" name="Text Placeholder 11">
            <a:extLst>
              <a:ext uri="{FF2B5EF4-FFF2-40B4-BE49-F238E27FC236}">
                <a16:creationId xmlns:a16="http://schemas.microsoft.com/office/drawing/2014/main" id="{0902A105-9CE9-243D-1351-019380A26AFD}"/>
              </a:ext>
            </a:extLst>
          </p:cNvPr>
          <p:cNvSpPr>
            <a:spLocks noGrp="1"/>
          </p:cNvSpPr>
          <p:nvPr>
            <p:ph type="body" sz="quarter" idx="25" hasCustomPrompt="1"/>
          </p:nvPr>
        </p:nvSpPr>
        <p:spPr>
          <a:xfrm>
            <a:off x="9911375"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20" name="Text Placeholder 3">
            <a:extLst>
              <a:ext uri="{FF2B5EF4-FFF2-40B4-BE49-F238E27FC236}">
                <a16:creationId xmlns:a16="http://schemas.microsoft.com/office/drawing/2014/main" id="{5C9783DA-0686-E8E3-9C08-9A0CE1C5256D}"/>
              </a:ext>
            </a:extLst>
          </p:cNvPr>
          <p:cNvSpPr>
            <a:spLocks noGrp="1"/>
          </p:cNvSpPr>
          <p:nvPr>
            <p:ph type="body" sz="quarter" idx="26" hasCustomPrompt="1"/>
          </p:nvPr>
        </p:nvSpPr>
        <p:spPr>
          <a:xfrm>
            <a:off x="9911375"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1" name="Text Placeholder 11">
            <a:extLst>
              <a:ext uri="{FF2B5EF4-FFF2-40B4-BE49-F238E27FC236}">
                <a16:creationId xmlns:a16="http://schemas.microsoft.com/office/drawing/2014/main" id="{7678AE73-D83F-6313-F84E-B8D6EAF7789B}"/>
              </a:ext>
            </a:extLst>
          </p:cNvPr>
          <p:cNvSpPr>
            <a:spLocks noGrp="1"/>
          </p:cNvSpPr>
          <p:nvPr>
            <p:ph type="body" sz="quarter" idx="27" hasCustomPrompt="1"/>
          </p:nvPr>
        </p:nvSpPr>
        <p:spPr>
          <a:xfrm>
            <a:off x="570677"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07</a:t>
            </a:r>
          </a:p>
        </p:txBody>
      </p:sp>
      <p:sp>
        <p:nvSpPr>
          <p:cNvPr id="22" name="Text Placeholder 3">
            <a:extLst>
              <a:ext uri="{FF2B5EF4-FFF2-40B4-BE49-F238E27FC236}">
                <a16:creationId xmlns:a16="http://schemas.microsoft.com/office/drawing/2014/main" id="{F0D44531-38E1-7335-1A44-8F43E67C5B25}"/>
              </a:ext>
            </a:extLst>
          </p:cNvPr>
          <p:cNvSpPr>
            <a:spLocks noGrp="1"/>
          </p:cNvSpPr>
          <p:nvPr>
            <p:ph type="body" sz="quarter" idx="28" hasCustomPrompt="1"/>
          </p:nvPr>
        </p:nvSpPr>
        <p:spPr>
          <a:xfrm>
            <a:off x="570677"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3" name="Text Placeholder 11">
            <a:extLst>
              <a:ext uri="{FF2B5EF4-FFF2-40B4-BE49-F238E27FC236}">
                <a16:creationId xmlns:a16="http://schemas.microsoft.com/office/drawing/2014/main" id="{E9ED5611-56B0-0572-0A7B-8FCB86D741AC}"/>
              </a:ext>
            </a:extLst>
          </p:cNvPr>
          <p:cNvSpPr>
            <a:spLocks noGrp="1"/>
          </p:cNvSpPr>
          <p:nvPr>
            <p:ph type="body" sz="quarter" idx="29" hasCustomPrompt="1"/>
          </p:nvPr>
        </p:nvSpPr>
        <p:spPr>
          <a:xfrm>
            <a:off x="2451490"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08</a:t>
            </a:r>
          </a:p>
        </p:txBody>
      </p:sp>
      <p:sp>
        <p:nvSpPr>
          <p:cNvPr id="24" name="Text Placeholder 3">
            <a:extLst>
              <a:ext uri="{FF2B5EF4-FFF2-40B4-BE49-F238E27FC236}">
                <a16:creationId xmlns:a16="http://schemas.microsoft.com/office/drawing/2014/main" id="{6DEA8AF9-8C45-72A6-6103-528D72F1E73E}"/>
              </a:ext>
            </a:extLst>
          </p:cNvPr>
          <p:cNvSpPr>
            <a:spLocks noGrp="1"/>
          </p:cNvSpPr>
          <p:nvPr>
            <p:ph type="body" sz="quarter" idx="30" hasCustomPrompt="1"/>
          </p:nvPr>
        </p:nvSpPr>
        <p:spPr>
          <a:xfrm>
            <a:off x="2451490"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5" name="Text Placeholder 11">
            <a:extLst>
              <a:ext uri="{FF2B5EF4-FFF2-40B4-BE49-F238E27FC236}">
                <a16:creationId xmlns:a16="http://schemas.microsoft.com/office/drawing/2014/main" id="{6B3B99AE-D52B-AF00-AF79-8896C845C0B9}"/>
              </a:ext>
            </a:extLst>
          </p:cNvPr>
          <p:cNvSpPr>
            <a:spLocks noGrp="1"/>
          </p:cNvSpPr>
          <p:nvPr>
            <p:ph type="body" sz="quarter" idx="31" hasCustomPrompt="1"/>
          </p:nvPr>
        </p:nvSpPr>
        <p:spPr>
          <a:xfrm>
            <a:off x="4303440"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09</a:t>
            </a:r>
          </a:p>
        </p:txBody>
      </p:sp>
      <p:sp>
        <p:nvSpPr>
          <p:cNvPr id="26" name="Text Placeholder 3">
            <a:extLst>
              <a:ext uri="{FF2B5EF4-FFF2-40B4-BE49-F238E27FC236}">
                <a16:creationId xmlns:a16="http://schemas.microsoft.com/office/drawing/2014/main" id="{D388373B-A64C-0B49-C96C-88172D67D2A5}"/>
              </a:ext>
            </a:extLst>
          </p:cNvPr>
          <p:cNvSpPr>
            <a:spLocks noGrp="1"/>
          </p:cNvSpPr>
          <p:nvPr>
            <p:ph type="body" sz="quarter" idx="32" hasCustomPrompt="1"/>
          </p:nvPr>
        </p:nvSpPr>
        <p:spPr>
          <a:xfrm>
            <a:off x="4303440"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7" name="Text Placeholder 11">
            <a:extLst>
              <a:ext uri="{FF2B5EF4-FFF2-40B4-BE49-F238E27FC236}">
                <a16:creationId xmlns:a16="http://schemas.microsoft.com/office/drawing/2014/main" id="{3000C482-9327-BE2E-10CB-0B4BF8CF438C}"/>
              </a:ext>
            </a:extLst>
          </p:cNvPr>
          <p:cNvSpPr>
            <a:spLocks noGrp="1"/>
          </p:cNvSpPr>
          <p:nvPr>
            <p:ph type="body" sz="quarter" idx="33" hasCustomPrompt="1"/>
          </p:nvPr>
        </p:nvSpPr>
        <p:spPr>
          <a:xfrm>
            <a:off x="6172752"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10</a:t>
            </a:r>
          </a:p>
        </p:txBody>
      </p:sp>
      <p:sp>
        <p:nvSpPr>
          <p:cNvPr id="28" name="Text Placeholder 3">
            <a:extLst>
              <a:ext uri="{FF2B5EF4-FFF2-40B4-BE49-F238E27FC236}">
                <a16:creationId xmlns:a16="http://schemas.microsoft.com/office/drawing/2014/main" id="{45E38B9A-02CD-1B7D-74C0-768E5BE64F58}"/>
              </a:ext>
            </a:extLst>
          </p:cNvPr>
          <p:cNvSpPr>
            <a:spLocks noGrp="1"/>
          </p:cNvSpPr>
          <p:nvPr>
            <p:ph type="body" sz="quarter" idx="34" hasCustomPrompt="1"/>
          </p:nvPr>
        </p:nvSpPr>
        <p:spPr>
          <a:xfrm>
            <a:off x="6172752"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9" name="Text Placeholder 11">
            <a:extLst>
              <a:ext uri="{FF2B5EF4-FFF2-40B4-BE49-F238E27FC236}">
                <a16:creationId xmlns:a16="http://schemas.microsoft.com/office/drawing/2014/main" id="{DCB7C4EB-4250-D78B-44DA-33C112092217}"/>
              </a:ext>
            </a:extLst>
          </p:cNvPr>
          <p:cNvSpPr>
            <a:spLocks noGrp="1"/>
          </p:cNvSpPr>
          <p:nvPr>
            <p:ph type="body" sz="quarter" idx="35" hasCustomPrompt="1"/>
          </p:nvPr>
        </p:nvSpPr>
        <p:spPr>
          <a:xfrm>
            <a:off x="8042063"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11</a:t>
            </a:r>
          </a:p>
        </p:txBody>
      </p:sp>
      <p:sp>
        <p:nvSpPr>
          <p:cNvPr id="30" name="Text Placeholder 3">
            <a:extLst>
              <a:ext uri="{FF2B5EF4-FFF2-40B4-BE49-F238E27FC236}">
                <a16:creationId xmlns:a16="http://schemas.microsoft.com/office/drawing/2014/main" id="{3CC2AEE2-B192-56A1-0938-92B3F8A5BCA6}"/>
              </a:ext>
            </a:extLst>
          </p:cNvPr>
          <p:cNvSpPr>
            <a:spLocks noGrp="1"/>
          </p:cNvSpPr>
          <p:nvPr>
            <p:ph type="body" sz="quarter" idx="36" hasCustomPrompt="1"/>
          </p:nvPr>
        </p:nvSpPr>
        <p:spPr>
          <a:xfrm>
            <a:off x="8042063"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31" name="Text Placeholder 11">
            <a:extLst>
              <a:ext uri="{FF2B5EF4-FFF2-40B4-BE49-F238E27FC236}">
                <a16:creationId xmlns:a16="http://schemas.microsoft.com/office/drawing/2014/main" id="{EC964B07-FEA2-B8EC-1C0B-C1156663A8FC}"/>
              </a:ext>
            </a:extLst>
          </p:cNvPr>
          <p:cNvSpPr>
            <a:spLocks noGrp="1"/>
          </p:cNvSpPr>
          <p:nvPr>
            <p:ph type="body" sz="quarter" idx="37" hasCustomPrompt="1"/>
          </p:nvPr>
        </p:nvSpPr>
        <p:spPr>
          <a:xfrm>
            <a:off x="9911375"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12</a:t>
            </a:r>
          </a:p>
        </p:txBody>
      </p:sp>
      <p:sp>
        <p:nvSpPr>
          <p:cNvPr id="32" name="Text Placeholder 3">
            <a:extLst>
              <a:ext uri="{FF2B5EF4-FFF2-40B4-BE49-F238E27FC236}">
                <a16:creationId xmlns:a16="http://schemas.microsoft.com/office/drawing/2014/main" id="{D50B1082-815F-7243-0A4E-1095F6E0BE0C}"/>
              </a:ext>
            </a:extLst>
          </p:cNvPr>
          <p:cNvSpPr>
            <a:spLocks noGrp="1"/>
          </p:cNvSpPr>
          <p:nvPr>
            <p:ph type="body" sz="quarter" idx="38" hasCustomPrompt="1"/>
          </p:nvPr>
        </p:nvSpPr>
        <p:spPr>
          <a:xfrm>
            <a:off x="9911375"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Tree>
    <p:extLst>
      <p:ext uri="{BB962C8B-B14F-4D97-AF65-F5344CB8AC3E}">
        <p14:creationId xmlns:p14="http://schemas.microsoft.com/office/powerpoint/2010/main" val="340375742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ext Placeholder 11">
            <a:extLst>
              <a:ext uri="{FF2B5EF4-FFF2-40B4-BE49-F238E27FC236}">
                <a16:creationId xmlns:a16="http://schemas.microsoft.com/office/drawing/2014/main" id="{65B4FF8F-EFC4-C19F-406D-F0A8D5EB62AE}"/>
              </a:ext>
            </a:extLst>
          </p:cNvPr>
          <p:cNvSpPr>
            <a:spLocks noGrp="1"/>
          </p:cNvSpPr>
          <p:nvPr>
            <p:ph type="body" sz="quarter" idx="16" hasCustomPrompt="1"/>
          </p:nvPr>
        </p:nvSpPr>
        <p:spPr>
          <a:xfrm>
            <a:off x="570677"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15" name="Title 1">
            <a:extLst>
              <a:ext uri="{FF2B5EF4-FFF2-40B4-BE49-F238E27FC236}">
                <a16:creationId xmlns:a16="http://schemas.microsoft.com/office/drawing/2014/main" id="{27977B4A-6285-5C6B-2AA2-43757897BDF4}"/>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
        <p:nvSpPr>
          <p:cNvPr id="16" name="Text Placeholder 3">
            <a:extLst>
              <a:ext uri="{FF2B5EF4-FFF2-40B4-BE49-F238E27FC236}">
                <a16:creationId xmlns:a16="http://schemas.microsoft.com/office/drawing/2014/main" id="{02216755-9813-B4D6-D66A-3596E646A7F8}"/>
              </a:ext>
            </a:extLst>
          </p:cNvPr>
          <p:cNvSpPr>
            <a:spLocks noGrp="1"/>
          </p:cNvSpPr>
          <p:nvPr>
            <p:ph type="body" sz="quarter" idx="10" hasCustomPrompt="1"/>
          </p:nvPr>
        </p:nvSpPr>
        <p:spPr>
          <a:xfrm>
            <a:off x="570677"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3" name="Text Placeholder 11">
            <a:extLst>
              <a:ext uri="{FF2B5EF4-FFF2-40B4-BE49-F238E27FC236}">
                <a16:creationId xmlns:a16="http://schemas.microsoft.com/office/drawing/2014/main" id="{7A088BBF-4792-529A-A89D-A73C09ED607E}"/>
              </a:ext>
            </a:extLst>
          </p:cNvPr>
          <p:cNvSpPr>
            <a:spLocks noGrp="1"/>
          </p:cNvSpPr>
          <p:nvPr>
            <p:ph type="body" sz="quarter" idx="17" hasCustomPrompt="1"/>
          </p:nvPr>
        </p:nvSpPr>
        <p:spPr>
          <a:xfrm>
            <a:off x="2451490"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4" name="Text Placeholder 3">
            <a:extLst>
              <a:ext uri="{FF2B5EF4-FFF2-40B4-BE49-F238E27FC236}">
                <a16:creationId xmlns:a16="http://schemas.microsoft.com/office/drawing/2014/main" id="{088987E6-4688-3DA3-1F56-801875A327BC}"/>
              </a:ext>
            </a:extLst>
          </p:cNvPr>
          <p:cNvSpPr>
            <a:spLocks noGrp="1"/>
          </p:cNvSpPr>
          <p:nvPr>
            <p:ph type="body" sz="quarter" idx="18" hasCustomPrompt="1"/>
          </p:nvPr>
        </p:nvSpPr>
        <p:spPr>
          <a:xfrm>
            <a:off x="245149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5" name="Text Placeholder 11">
            <a:extLst>
              <a:ext uri="{FF2B5EF4-FFF2-40B4-BE49-F238E27FC236}">
                <a16:creationId xmlns:a16="http://schemas.microsoft.com/office/drawing/2014/main" id="{31492A8D-29D7-B504-FD49-4F7523B3C69E}"/>
              </a:ext>
            </a:extLst>
          </p:cNvPr>
          <p:cNvSpPr>
            <a:spLocks noGrp="1"/>
          </p:cNvSpPr>
          <p:nvPr>
            <p:ph type="body" sz="quarter" idx="19" hasCustomPrompt="1"/>
          </p:nvPr>
        </p:nvSpPr>
        <p:spPr>
          <a:xfrm>
            <a:off x="4303440"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6" name="Text Placeholder 3">
            <a:extLst>
              <a:ext uri="{FF2B5EF4-FFF2-40B4-BE49-F238E27FC236}">
                <a16:creationId xmlns:a16="http://schemas.microsoft.com/office/drawing/2014/main" id="{CAF3A3E1-E601-B30C-ABE8-0A5B77F2E932}"/>
              </a:ext>
            </a:extLst>
          </p:cNvPr>
          <p:cNvSpPr>
            <a:spLocks noGrp="1"/>
          </p:cNvSpPr>
          <p:nvPr>
            <p:ph type="body" sz="quarter" idx="20" hasCustomPrompt="1"/>
          </p:nvPr>
        </p:nvSpPr>
        <p:spPr>
          <a:xfrm>
            <a:off x="430344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7" name="Text Placeholder 11">
            <a:extLst>
              <a:ext uri="{FF2B5EF4-FFF2-40B4-BE49-F238E27FC236}">
                <a16:creationId xmlns:a16="http://schemas.microsoft.com/office/drawing/2014/main" id="{B25299F3-DA16-6AD8-47C9-4D4C691F5618}"/>
              </a:ext>
            </a:extLst>
          </p:cNvPr>
          <p:cNvSpPr>
            <a:spLocks noGrp="1"/>
          </p:cNvSpPr>
          <p:nvPr>
            <p:ph type="body" sz="quarter" idx="21" hasCustomPrompt="1"/>
          </p:nvPr>
        </p:nvSpPr>
        <p:spPr>
          <a:xfrm>
            <a:off x="6172752"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8" name="Text Placeholder 3">
            <a:extLst>
              <a:ext uri="{FF2B5EF4-FFF2-40B4-BE49-F238E27FC236}">
                <a16:creationId xmlns:a16="http://schemas.microsoft.com/office/drawing/2014/main" id="{0674BC5F-6B05-3F0A-0D87-9703F41566B9}"/>
              </a:ext>
            </a:extLst>
          </p:cNvPr>
          <p:cNvSpPr>
            <a:spLocks noGrp="1"/>
          </p:cNvSpPr>
          <p:nvPr>
            <p:ph type="body" sz="quarter" idx="22" hasCustomPrompt="1"/>
          </p:nvPr>
        </p:nvSpPr>
        <p:spPr>
          <a:xfrm>
            <a:off x="6172752"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9" name="Text Placeholder 11">
            <a:extLst>
              <a:ext uri="{FF2B5EF4-FFF2-40B4-BE49-F238E27FC236}">
                <a16:creationId xmlns:a16="http://schemas.microsoft.com/office/drawing/2014/main" id="{C67BC4F3-1F5B-F3A1-E29C-79622C477806}"/>
              </a:ext>
            </a:extLst>
          </p:cNvPr>
          <p:cNvSpPr>
            <a:spLocks noGrp="1"/>
          </p:cNvSpPr>
          <p:nvPr>
            <p:ph type="body" sz="quarter" idx="23" hasCustomPrompt="1"/>
          </p:nvPr>
        </p:nvSpPr>
        <p:spPr>
          <a:xfrm>
            <a:off x="8042063"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3">
            <a:extLst>
              <a:ext uri="{FF2B5EF4-FFF2-40B4-BE49-F238E27FC236}">
                <a16:creationId xmlns:a16="http://schemas.microsoft.com/office/drawing/2014/main" id="{54ECFB04-EC53-24C4-D2CE-267F714AFBAD}"/>
              </a:ext>
            </a:extLst>
          </p:cNvPr>
          <p:cNvSpPr>
            <a:spLocks noGrp="1"/>
          </p:cNvSpPr>
          <p:nvPr>
            <p:ph type="body" sz="quarter" idx="24" hasCustomPrompt="1"/>
          </p:nvPr>
        </p:nvSpPr>
        <p:spPr>
          <a:xfrm>
            <a:off x="8042063"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1" name="Text Placeholder 11">
            <a:extLst>
              <a:ext uri="{FF2B5EF4-FFF2-40B4-BE49-F238E27FC236}">
                <a16:creationId xmlns:a16="http://schemas.microsoft.com/office/drawing/2014/main" id="{7678AE73-D83F-6313-F84E-B8D6EAF7789B}"/>
              </a:ext>
            </a:extLst>
          </p:cNvPr>
          <p:cNvSpPr>
            <a:spLocks noGrp="1"/>
          </p:cNvSpPr>
          <p:nvPr>
            <p:ph type="body" sz="quarter" idx="27" hasCustomPrompt="1"/>
          </p:nvPr>
        </p:nvSpPr>
        <p:spPr>
          <a:xfrm>
            <a:off x="570677" y="364904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22" name="Text Placeholder 3">
            <a:extLst>
              <a:ext uri="{FF2B5EF4-FFF2-40B4-BE49-F238E27FC236}">
                <a16:creationId xmlns:a16="http://schemas.microsoft.com/office/drawing/2014/main" id="{F0D44531-38E1-7335-1A44-8F43E67C5B25}"/>
              </a:ext>
            </a:extLst>
          </p:cNvPr>
          <p:cNvSpPr>
            <a:spLocks noGrp="1"/>
          </p:cNvSpPr>
          <p:nvPr>
            <p:ph type="body" sz="quarter" idx="28" hasCustomPrompt="1"/>
          </p:nvPr>
        </p:nvSpPr>
        <p:spPr>
          <a:xfrm>
            <a:off x="570677"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3" name="Text Placeholder 11">
            <a:extLst>
              <a:ext uri="{FF2B5EF4-FFF2-40B4-BE49-F238E27FC236}">
                <a16:creationId xmlns:a16="http://schemas.microsoft.com/office/drawing/2014/main" id="{E9ED5611-56B0-0572-0A7B-8FCB86D741AC}"/>
              </a:ext>
            </a:extLst>
          </p:cNvPr>
          <p:cNvSpPr>
            <a:spLocks noGrp="1"/>
          </p:cNvSpPr>
          <p:nvPr>
            <p:ph type="body" sz="quarter" idx="29" hasCustomPrompt="1"/>
          </p:nvPr>
        </p:nvSpPr>
        <p:spPr>
          <a:xfrm>
            <a:off x="2451490" y="364904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07</a:t>
            </a:r>
          </a:p>
        </p:txBody>
      </p:sp>
      <p:sp>
        <p:nvSpPr>
          <p:cNvPr id="24" name="Text Placeholder 3">
            <a:extLst>
              <a:ext uri="{FF2B5EF4-FFF2-40B4-BE49-F238E27FC236}">
                <a16:creationId xmlns:a16="http://schemas.microsoft.com/office/drawing/2014/main" id="{6DEA8AF9-8C45-72A6-6103-528D72F1E73E}"/>
              </a:ext>
            </a:extLst>
          </p:cNvPr>
          <p:cNvSpPr>
            <a:spLocks noGrp="1"/>
          </p:cNvSpPr>
          <p:nvPr>
            <p:ph type="body" sz="quarter" idx="30" hasCustomPrompt="1"/>
          </p:nvPr>
        </p:nvSpPr>
        <p:spPr>
          <a:xfrm>
            <a:off x="2451490"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5" name="Text Placeholder 11">
            <a:extLst>
              <a:ext uri="{FF2B5EF4-FFF2-40B4-BE49-F238E27FC236}">
                <a16:creationId xmlns:a16="http://schemas.microsoft.com/office/drawing/2014/main" id="{6B3B99AE-D52B-AF00-AF79-8896C845C0B9}"/>
              </a:ext>
            </a:extLst>
          </p:cNvPr>
          <p:cNvSpPr>
            <a:spLocks noGrp="1"/>
          </p:cNvSpPr>
          <p:nvPr>
            <p:ph type="body" sz="quarter" idx="31" hasCustomPrompt="1"/>
          </p:nvPr>
        </p:nvSpPr>
        <p:spPr>
          <a:xfrm>
            <a:off x="4303440" y="364904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08</a:t>
            </a:r>
          </a:p>
        </p:txBody>
      </p:sp>
      <p:sp>
        <p:nvSpPr>
          <p:cNvPr id="26" name="Text Placeholder 3">
            <a:extLst>
              <a:ext uri="{FF2B5EF4-FFF2-40B4-BE49-F238E27FC236}">
                <a16:creationId xmlns:a16="http://schemas.microsoft.com/office/drawing/2014/main" id="{D388373B-A64C-0B49-C96C-88172D67D2A5}"/>
              </a:ext>
            </a:extLst>
          </p:cNvPr>
          <p:cNvSpPr>
            <a:spLocks noGrp="1"/>
          </p:cNvSpPr>
          <p:nvPr>
            <p:ph type="body" sz="quarter" idx="32" hasCustomPrompt="1"/>
          </p:nvPr>
        </p:nvSpPr>
        <p:spPr>
          <a:xfrm>
            <a:off x="4303440"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7" name="Text Placeholder 11">
            <a:extLst>
              <a:ext uri="{FF2B5EF4-FFF2-40B4-BE49-F238E27FC236}">
                <a16:creationId xmlns:a16="http://schemas.microsoft.com/office/drawing/2014/main" id="{3000C482-9327-BE2E-10CB-0B4BF8CF438C}"/>
              </a:ext>
            </a:extLst>
          </p:cNvPr>
          <p:cNvSpPr>
            <a:spLocks noGrp="1"/>
          </p:cNvSpPr>
          <p:nvPr>
            <p:ph type="body" sz="quarter" idx="33" hasCustomPrompt="1"/>
          </p:nvPr>
        </p:nvSpPr>
        <p:spPr>
          <a:xfrm>
            <a:off x="6172752" y="364904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09</a:t>
            </a:r>
          </a:p>
        </p:txBody>
      </p:sp>
      <p:sp>
        <p:nvSpPr>
          <p:cNvPr id="28" name="Text Placeholder 3">
            <a:extLst>
              <a:ext uri="{FF2B5EF4-FFF2-40B4-BE49-F238E27FC236}">
                <a16:creationId xmlns:a16="http://schemas.microsoft.com/office/drawing/2014/main" id="{45E38B9A-02CD-1B7D-74C0-768E5BE64F58}"/>
              </a:ext>
            </a:extLst>
          </p:cNvPr>
          <p:cNvSpPr>
            <a:spLocks noGrp="1"/>
          </p:cNvSpPr>
          <p:nvPr>
            <p:ph type="body" sz="quarter" idx="34" hasCustomPrompt="1"/>
          </p:nvPr>
        </p:nvSpPr>
        <p:spPr>
          <a:xfrm>
            <a:off x="6172752"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9" name="Text Placeholder 11">
            <a:extLst>
              <a:ext uri="{FF2B5EF4-FFF2-40B4-BE49-F238E27FC236}">
                <a16:creationId xmlns:a16="http://schemas.microsoft.com/office/drawing/2014/main" id="{DCB7C4EB-4250-D78B-44DA-33C112092217}"/>
              </a:ext>
            </a:extLst>
          </p:cNvPr>
          <p:cNvSpPr>
            <a:spLocks noGrp="1"/>
          </p:cNvSpPr>
          <p:nvPr>
            <p:ph type="body" sz="quarter" idx="35" hasCustomPrompt="1"/>
          </p:nvPr>
        </p:nvSpPr>
        <p:spPr>
          <a:xfrm>
            <a:off x="8042063" y="364904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10</a:t>
            </a:r>
          </a:p>
        </p:txBody>
      </p:sp>
      <p:sp>
        <p:nvSpPr>
          <p:cNvPr id="30" name="Text Placeholder 3">
            <a:extLst>
              <a:ext uri="{FF2B5EF4-FFF2-40B4-BE49-F238E27FC236}">
                <a16:creationId xmlns:a16="http://schemas.microsoft.com/office/drawing/2014/main" id="{3CC2AEE2-B192-56A1-0938-92B3F8A5BCA6}"/>
              </a:ext>
            </a:extLst>
          </p:cNvPr>
          <p:cNvSpPr>
            <a:spLocks noGrp="1"/>
          </p:cNvSpPr>
          <p:nvPr>
            <p:ph type="body" sz="quarter" idx="36" hasCustomPrompt="1"/>
          </p:nvPr>
        </p:nvSpPr>
        <p:spPr>
          <a:xfrm>
            <a:off x="8042063"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Tree>
    <p:extLst>
      <p:ext uri="{BB962C8B-B14F-4D97-AF65-F5344CB8AC3E}">
        <p14:creationId xmlns:p14="http://schemas.microsoft.com/office/powerpoint/2010/main" val="415164190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39" name="Text Placeholder 2">
            <a:extLst>
              <a:ext uri="{FF2B5EF4-FFF2-40B4-BE49-F238E27FC236}">
                <a16:creationId xmlns:a16="http://schemas.microsoft.com/office/drawing/2014/main" id="{83F8963C-861F-3BC3-237B-7B8D90401B6C}"/>
              </a:ext>
            </a:extLst>
          </p:cNvPr>
          <p:cNvSpPr>
            <a:spLocks noGrp="1"/>
          </p:cNvSpPr>
          <p:nvPr>
            <p:ph type="body" sz="quarter" idx="10" hasCustomPrompt="1"/>
          </p:nvPr>
        </p:nvSpPr>
        <p:spPr>
          <a:xfrm>
            <a:off x="582613" y="2902990"/>
            <a:ext cx="3613209" cy="492443"/>
          </a:xfrm>
        </p:spPr>
        <p:txBody>
          <a:bodyPr/>
          <a:lstStyle>
            <a:lvl1pPr>
              <a:defRPr sz="3200" b="1">
                <a:solidFill>
                  <a:schemeClr val="bg1"/>
                </a:solidFill>
              </a:defRPr>
            </a:lvl1pPr>
          </a:lstStyle>
          <a:p>
            <a:pPr lvl="0"/>
            <a:r>
              <a:rPr lang="en-US"/>
              <a:t>Day 00</a:t>
            </a:r>
          </a:p>
        </p:txBody>
      </p:sp>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539610"/>
            <a:ext cx="3613209" cy="492443"/>
          </a:xfrm>
        </p:spPr>
        <p:txBody>
          <a:bodyPr/>
          <a:lstStyle>
            <a:lvl1pPr>
              <a:defRPr sz="3200" b="1">
                <a:solidFill>
                  <a:schemeClr val="accent2"/>
                </a:solidFill>
              </a:defRPr>
            </a:lvl1pPr>
          </a:lstStyle>
          <a:p>
            <a:pPr lvl="0"/>
            <a:r>
              <a:rPr lang="en-US"/>
              <a:t>Agenda</a:t>
            </a:r>
          </a:p>
        </p:txBody>
      </p:sp>
      <p:sp>
        <p:nvSpPr>
          <p:cNvPr id="2" name="Text Placeholder 11">
            <a:extLst>
              <a:ext uri="{FF2B5EF4-FFF2-40B4-BE49-F238E27FC236}">
                <a16:creationId xmlns:a16="http://schemas.microsoft.com/office/drawing/2014/main" id="{D25FCE67-0B39-7DAB-46B1-5E210220F899}"/>
              </a:ext>
            </a:extLst>
          </p:cNvPr>
          <p:cNvSpPr>
            <a:spLocks noGrp="1"/>
          </p:cNvSpPr>
          <p:nvPr>
            <p:ph type="body" sz="quarter" idx="35" hasCustomPrompt="1"/>
          </p:nvPr>
        </p:nvSpPr>
        <p:spPr>
          <a:xfrm>
            <a:off x="5120072" y="1214342"/>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9:05-9:30</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6436111" y="121434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4" name="Text Placeholder 11">
            <a:extLst>
              <a:ext uri="{FF2B5EF4-FFF2-40B4-BE49-F238E27FC236}">
                <a16:creationId xmlns:a16="http://schemas.microsoft.com/office/drawing/2014/main" id="{D5FC80C2-58A2-3B85-4839-52ECBE1D0729}"/>
              </a:ext>
            </a:extLst>
          </p:cNvPr>
          <p:cNvSpPr>
            <a:spLocks noGrp="1"/>
          </p:cNvSpPr>
          <p:nvPr>
            <p:ph type="body" sz="quarter" idx="37" hasCustomPrompt="1"/>
          </p:nvPr>
        </p:nvSpPr>
        <p:spPr>
          <a:xfrm>
            <a:off x="5120072" y="1636504"/>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9:30-10:30</a:t>
            </a:r>
          </a:p>
        </p:txBody>
      </p:sp>
      <p:sp>
        <p:nvSpPr>
          <p:cNvPr id="5" name="Text Placeholder 11">
            <a:extLst>
              <a:ext uri="{FF2B5EF4-FFF2-40B4-BE49-F238E27FC236}">
                <a16:creationId xmlns:a16="http://schemas.microsoft.com/office/drawing/2014/main" id="{513320D7-97EA-D5E2-E96C-A9217D663481}"/>
              </a:ext>
            </a:extLst>
          </p:cNvPr>
          <p:cNvSpPr>
            <a:spLocks noGrp="1"/>
          </p:cNvSpPr>
          <p:nvPr>
            <p:ph type="body" sz="quarter" idx="38" hasCustomPrompt="1"/>
          </p:nvPr>
        </p:nvSpPr>
        <p:spPr>
          <a:xfrm>
            <a:off x="5120072" y="2058666"/>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10:30-11:30</a:t>
            </a:r>
          </a:p>
        </p:txBody>
      </p:sp>
      <p:sp>
        <p:nvSpPr>
          <p:cNvPr id="6" name="Text Placeholder 11">
            <a:extLst>
              <a:ext uri="{FF2B5EF4-FFF2-40B4-BE49-F238E27FC236}">
                <a16:creationId xmlns:a16="http://schemas.microsoft.com/office/drawing/2014/main" id="{6AF2B363-773C-2FBD-BEF2-79CB30A5944C}"/>
              </a:ext>
            </a:extLst>
          </p:cNvPr>
          <p:cNvSpPr>
            <a:spLocks noGrp="1"/>
          </p:cNvSpPr>
          <p:nvPr>
            <p:ph type="body" sz="quarter" idx="39" hasCustomPrompt="1"/>
          </p:nvPr>
        </p:nvSpPr>
        <p:spPr>
          <a:xfrm>
            <a:off x="5120072" y="2480828"/>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11:30-12:30</a:t>
            </a:r>
          </a:p>
        </p:txBody>
      </p:sp>
      <p:sp>
        <p:nvSpPr>
          <p:cNvPr id="7" name="Text Placeholder 11">
            <a:extLst>
              <a:ext uri="{FF2B5EF4-FFF2-40B4-BE49-F238E27FC236}">
                <a16:creationId xmlns:a16="http://schemas.microsoft.com/office/drawing/2014/main" id="{0BF958A6-E2E6-445F-03FD-F221BAC30DDB}"/>
              </a:ext>
            </a:extLst>
          </p:cNvPr>
          <p:cNvSpPr>
            <a:spLocks noGrp="1"/>
          </p:cNvSpPr>
          <p:nvPr>
            <p:ph type="body" sz="quarter" idx="40" hasCustomPrompt="1"/>
          </p:nvPr>
        </p:nvSpPr>
        <p:spPr>
          <a:xfrm>
            <a:off x="5120072" y="2902990"/>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12:30-1:00</a:t>
            </a:r>
          </a:p>
        </p:txBody>
      </p:sp>
      <p:sp>
        <p:nvSpPr>
          <p:cNvPr id="8" name="Text Placeholder 11">
            <a:extLst>
              <a:ext uri="{FF2B5EF4-FFF2-40B4-BE49-F238E27FC236}">
                <a16:creationId xmlns:a16="http://schemas.microsoft.com/office/drawing/2014/main" id="{3208908E-6209-A454-B05C-1A8D869E2C8B}"/>
              </a:ext>
            </a:extLst>
          </p:cNvPr>
          <p:cNvSpPr>
            <a:spLocks noGrp="1"/>
          </p:cNvSpPr>
          <p:nvPr>
            <p:ph type="body" sz="quarter" idx="41" hasCustomPrompt="1"/>
          </p:nvPr>
        </p:nvSpPr>
        <p:spPr>
          <a:xfrm>
            <a:off x="5120072" y="3325152"/>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1:00-1:30</a:t>
            </a:r>
          </a:p>
        </p:txBody>
      </p:sp>
      <p:sp>
        <p:nvSpPr>
          <p:cNvPr id="9" name="Text Placeholder 11">
            <a:extLst>
              <a:ext uri="{FF2B5EF4-FFF2-40B4-BE49-F238E27FC236}">
                <a16:creationId xmlns:a16="http://schemas.microsoft.com/office/drawing/2014/main" id="{CE64AF40-AE55-0824-1FFB-D96B14FD5EFA}"/>
              </a:ext>
            </a:extLst>
          </p:cNvPr>
          <p:cNvSpPr>
            <a:spLocks noGrp="1"/>
          </p:cNvSpPr>
          <p:nvPr>
            <p:ph type="body" sz="quarter" idx="42" hasCustomPrompt="1"/>
          </p:nvPr>
        </p:nvSpPr>
        <p:spPr>
          <a:xfrm>
            <a:off x="5120072" y="3747314"/>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1:30-2:00</a:t>
            </a:r>
          </a:p>
        </p:txBody>
      </p:sp>
      <p:sp>
        <p:nvSpPr>
          <p:cNvPr id="10" name="Text Placeholder 11">
            <a:extLst>
              <a:ext uri="{FF2B5EF4-FFF2-40B4-BE49-F238E27FC236}">
                <a16:creationId xmlns:a16="http://schemas.microsoft.com/office/drawing/2014/main" id="{EA7CC8A3-3714-9E29-8049-52411B7D0A67}"/>
              </a:ext>
            </a:extLst>
          </p:cNvPr>
          <p:cNvSpPr>
            <a:spLocks noGrp="1"/>
          </p:cNvSpPr>
          <p:nvPr>
            <p:ph type="body" sz="quarter" idx="43" hasCustomPrompt="1"/>
          </p:nvPr>
        </p:nvSpPr>
        <p:spPr>
          <a:xfrm>
            <a:off x="5120072" y="4169476"/>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2:00-2:30</a:t>
            </a:r>
          </a:p>
        </p:txBody>
      </p:sp>
      <p:sp>
        <p:nvSpPr>
          <p:cNvPr id="11" name="Text Placeholder 11">
            <a:extLst>
              <a:ext uri="{FF2B5EF4-FFF2-40B4-BE49-F238E27FC236}">
                <a16:creationId xmlns:a16="http://schemas.microsoft.com/office/drawing/2014/main" id="{C3077BE9-3824-42D1-2983-3E29D8EC3619}"/>
              </a:ext>
            </a:extLst>
          </p:cNvPr>
          <p:cNvSpPr>
            <a:spLocks noGrp="1"/>
          </p:cNvSpPr>
          <p:nvPr>
            <p:ph type="body" sz="quarter" idx="44" hasCustomPrompt="1"/>
          </p:nvPr>
        </p:nvSpPr>
        <p:spPr>
          <a:xfrm>
            <a:off x="5120072" y="4591638"/>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2:30-3:00</a:t>
            </a:r>
          </a:p>
        </p:txBody>
      </p:sp>
      <p:sp>
        <p:nvSpPr>
          <p:cNvPr id="14" name="Text Placeholder 11">
            <a:extLst>
              <a:ext uri="{FF2B5EF4-FFF2-40B4-BE49-F238E27FC236}">
                <a16:creationId xmlns:a16="http://schemas.microsoft.com/office/drawing/2014/main" id="{CEF23AA3-B8F3-D595-993E-29875EAF7CAB}"/>
              </a:ext>
            </a:extLst>
          </p:cNvPr>
          <p:cNvSpPr>
            <a:spLocks noGrp="1"/>
          </p:cNvSpPr>
          <p:nvPr>
            <p:ph type="body" sz="quarter" idx="45" hasCustomPrompt="1"/>
          </p:nvPr>
        </p:nvSpPr>
        <p:spPr>
          <a:xfrm>
            <a:off x="5120072" y="5013800"/>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3:00-3:30</a:t>
            </a:r>
          </a:p>
        </p:txBody>
      </p:sp>
      <p:sp>
        <p:nvSpPr>
          <p:cNvPr id="15" name="Text Placeholder 11">
            <a:extLst>
              <a:ext uri="{FF2B5EF4-FFF2-40B4-BE49-F238E27FC236}">
                <a16:creationId xmlns:a16="http://schemas.microsoft.com/office/drawing/2014/main" id="{DAEFB43D-1F7D-5DB2-5248-0BB762F972D4}"/>
              </a:ext>
            </a:extLst>
          </p:cNvPr>
          <p:cNvSpPr>
            <a:spLocks noGrp="1"/>
          </p:cNvSpPr>
          <p:nvPr>
            <p:ph type="body" sz="quarter" idx="46" hasCustomPrompt="1"/>
          </p:nvPr>
        </p:nvSpPr>
        <p:spPr>
          <a:xfrm>
            <a:off x="5120072" y="5435963"/>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3:30-5:00</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6436111" y="1636671"/>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7" name="Text Placeholder 3">
            <a:extLst>
              <a:ext uri="{FF2B5EF4-FFF2-40B4-BE49-F238E27FC236}">
                <a16:creationId xmlns:a16="http://schemas.microsoft.com/office/drawing/2014/main" id="{801EE734-0729-CCDA-A46D-E297985CB4E3}"/>
              </a:ext>
            </a:extLst>
          </p:cNvPr>
          <p:cNvSpPr>
            <a:spLocks noGrp="1"/>
          </p:cNvSpPr>
          <p:nvPr>
            <p:ph type="body" sz="quarter" idx="48" hasCustomPrompt="1"/>
          </p:nvPr>
        </p:nvSpPr>
        <p:spPr>
          <a:xfrm>
            <a:off x="6436111" y="2059000"/>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6436111" y="2481329"/>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19" name="Text Placeholder 3">
            <a:extLst>
              <a:ext uri="{FF2B5EF4-FFF2-40B4-BE49-F238E27FC236}">
                <a16:creationId xmlns:a16="http://schemas.microsoft.com/office/drawing/2014/main" id="{2DA66843-AD30-27DC-22B5-34AB1CE51291}"/>
              </a:ext>
            </a:extLst>
          </p:cNvPr>
          <p:cNvSpPr>
            <a:spLocks noGrp="1"/>
          </p:cNvSpPr>
          <p:nvPr>
            <p:ph type="body" sz="quarter" idx="50" hasCustomPrompt="1"/>
          </p:nvPr>
        </p:nvSpPr>
        <p:spPr>
          <a:xfrm>
            <a:off x="6436111" y="2903658"/>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Lunch</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6436111" y="3325987"/>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6436111" y="3748316"/>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2" name="Text Placeholder 3">
            <a:extLst>
              <a:ext uri="{FF2B5EF4-FFF2-40B4-BE49-F238E27FC236}">
                <a16:creationId xmlns:a16="http://schemas.microsoft.com/office/drawing/2014/main" id="{9500E6A0-6FE0-2DDB-D26C-EAC14A2F827C}"/>
              </a:ext>
            </a:extLst>
          </p:cNvPr>
          <p:cNvSpPr>
            <a:spLocks noGrp="1"/>
          </p:cNvSpPr>
          <p:nvPr>
            <p:ph type="body" sz="quarter" idx="53" hasCustomPrompt="1"/>
          </p:nvPr>
        </p:nvSpPr>
        <p:spPr>
          <a:xfrm>
            <a:off x="6436111" y="4170645"/>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23" name="Text Placeholder 3">
            <a:extLst>
              <a:ext uri="{FF2B5EF4-FFF2-40B4-BE49-F238E27FC236}">
                <a16:creationId xmlns:a16="http://schemas.microsoft.com/office/drawing/2014/main" id="{83021EF6-5D08-0113-C3C9-5014E8719784}"/>
              </a:ext>
            </a:extLst>
          </p:cNvPr>
          <p:cNvSpPr>
            <a:spLocks noGrp="1"/>
          </p:cNvSpPr>
          <p:nvPr>
            <p:ph type="body" sz="quarter" idx="54" hasCustomPrompt="1"/>
          </p:nvPr>
        </p:nvSpPr>
        <p:spPr>
          <a:xfrm>
            <a:off x="6436111" y="4592974"/>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Sixth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6436111" y="5015303"/>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sp>
        <p:nvSpPr>
          <p:cNvPr id="27" name="Text Placeholder 3">
            <a:extLst>
              <a:ext uri="{FF2B5EF4-FFF2-40B4-BE49-F238E27FC236}">
                <a16:creationId xmlns:a16="http://schemas.microsoft.com/office/drawing/2014/main" id="{798E9E31-BC62-8268-2948-1F81F4FF04E4}"/>
              </a:ext>
            </a:extLst>
          </p:cNvPr>
          <p:cNvSpPr>
            <a:spLocks noGrp="1"/>
          </p:cNvSpPr>
          <p:nvPr>
            <p:ph type="body" sz="quarter" idx="56" hasCustomPrompt="1"/>
          </p:nvPr>
        </p:nvSpPr>
        <p:spPr>
          <a:xfrm>
            <a:off x="6436111" y="543763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Social</a:t>
            </a:r>
          </a:p>
        </p:txBody>
      </p:sp>
    </p:spTree>
    <p:extLst>
      <p:ext uri="{BB962C8B-B14F-4D97-AF65-F5344CB8AC3E}">
        <p14:creationId xmlns:p14="http://schemas.microsoft.com/office/powerpoint/2010/main" val="2353728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116815142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pic>
        <p:nvPicPr>
          <p:cNvPr id="4" name="Picture 3">
            <a:extLst>
              <a:ext uri="{FF2B5EF4-FFF2-40B4-BE49-F238E27FC236}">
                <a16:creationId xmlns:a16="http://schemas.microsoft.com/office/drawing/2014/main" id="{E814E26A-A2A8-F86D-F2A2-53AF3B9C3D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2066606" y="2066984"/>
            <a:ext cx="6857624" cy="2724411"/>
          </a:xfrm>
          <a:prstGeom prst="rect">
            <a:avLst/>
          </a:prstGeom>
          <a:effectLst>
            <a:outerShdw blurRad="952500" dist="444500" dir="4080000" algn="r" rotWithShape="0">
              <a:schemeClr val="accent2">
                <a:alpha val="20000"/>
              </a:schemeClr>
            </a:outerShdw>
          </a:effectLst>
        </p:spPr>
      </p:pic>
      <p:pic>
        <p:nvPicPr>
          <p:cNvPr id="7" name="Picture 6" descr="A purple and black wave&#10;&#10;Description automatically generated">
            <a:extLst>
              <a:ext uri="{FF2B5EF4-FFF2-40B4-BE49-F238E27FC236}">
                <a16:creationId xmlns:a16="http://schemas.microsoft.com/office/drawing/2014/main" id="{EC8A6619-17D8-2DB8-402C-A1CCA0EFE6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2300894" y="2300504"/>
            <a:ext cx="6857625" cy="2255839"/>
          </a:xfrm>
          <a:prstGeom prst="rect">
            <a:avLst/>
          </a:prstGeom>
        </p:spPr>
      </p:pic>
      <p:pic>
        <p:nvPicPr>
          <p:cNvPr id="8" name="Picture 7" descr="A black and purple wave&#10;&#10;Description automatically generated">
            <a:extLst>
              <a:ext uri="{FF2B5EF4-FFF2-40B4-BE49-F238E27FC236}">
                <a16:creationId xmlns:a16="http://schemas.microsoft.com/office/drawing/2014/main" id="{97F0663E-0104-21BD-2832-BEF38DB7AC1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2178171" y="2178167"/>
            <a:ext cx="6857625" cy="2501282"/>
          </a:xfrm>
          <a:prstGeom prst="rect">
            <a:avLst/>
          </a:prstGeom>
        </p:spPr>
      </p:pic>
    </p:spTree>
    <p:extLst>
      <p:ext uri="{BB962C8B-B14F-4D97-AF65-F5344CB8AC3E}">
        <p14:creationId xmlns:p14="http://schemas.microsoft.com/office/powerpoint/2010/main" val="2561478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 sentence - 2">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552983" y="2813444"/>
            <a:ext cx="4127692"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pic>
        <p:nvPicPr>
          <p:cNvPr id="5" name="Picture 4">
            <a:extLst>
              <a:ext uri="{FF2B5EF4-FFF2-40B4-BE49-F238E27FC236}">
                <a16:creationId xmlns:a16="http://schemas.microsoft.com/office/drawing/2014/main" id="{8744D8B4-46D2-68AD-0726-4283B2E1F2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6580000" y="1239739"/>
            <a:ext cx="6857624" cy="4378904"/>
          </a:xfrm>
          <a:prstGeom prst="rect">
            <a:avLst/>
          </a:prstGeom>
          <a:effectLst>
            <a:outerShdw blurRad="952500" dist="444500" dir="9720000" algn="r" rotWithShape="0">
              <a:schemeClr val="accent2">
                <a:alpha val="20000"/>
              </a:schemeClr>
            </a:outerShdw>
          </a:effectLst>
        </p:spPr>
      </p:pic>
      <p:pic>
        <p:nvPicPr>
          <p:cNvPr id="7" name="Picture 6" descr="A purple and black wave&#10;&#10;Description automatically generated">
            <a:extLst>
              <a:ext uri="{FF2B5EF4-FFF2-40B4-BE49-F238E27FC236}">
                <a16:creationId xmlns:a16="http://schemas.microsoft.com/office/drawing/2014/main" id="{0DF3B643-2002-E197-AD67-207F50DFF3A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956563" y="1615537"/>
            <a:ext cx="6857625" cy="3625775"/>
          </a:xfrm>
          <a:prstGeom prst="rect">
            <a:avLst/>
          </a:prstGeom>
        </p:spPr>
      </p:pic>
      <p:pic>
        <p:nvPicPr>
          <p:cNvPr id="8" name="Picture 7" descr="A black and purple wave&#10;&#10;Description automatically generated">
            <a:extLst>
              <a:ext uri="{FF2B5EF4-FFF2-40B4-BE49-F238E27FC236}">
                <a16:creationId xmlns:a16="http://schemas.microsoft.com/office/drawing/2014/main" id="{CAFBD00A-6869-7678-CC10-8AD8316C623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6759314" y="1418672"/>
            <a:ext cx="6857625" cy="4020272"/>
          </a:xfrm>
          <a:prstGeom prst="rect">
            <a:avLst/>
          </a:prstGeom>
        </p:spPr>
      </p:pic>
    </p:spTree>
    <p:extLst>
      <p:ext uri="{BB962C8B-B14F-4D97-AF65-F5344CB8AC3E}">
        <p14:creationId xmlns:p14="http://schemas.microsoft.com/office/powerpoint/2010/main" val="835583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 sentence - 3">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422028"/>
            <a:ext cx="11018520" cy="615553"/>
          </a:xfrm>
        </p:spPr>
        <p:txBody>
          <a:bodyPr/>
          <a:lstStyle>
            <a:lvl1pPr algn="ctr">
              <a:defRPr>
                <a:solidFill>
                  <a:schemeClr val="bg1"/>
                </a:solidFill>
              </a:defRPr>
            </a:lvl1pPr>
          </a:lstStyle>
          <a:p>
            <a:r>
              <a:rPr lang="en-US"/>
              <a:t>Lorem ipsum dolor sit amet</a:t>
            </a:r>
          </a:p>
        </p:txBody>
      </p:sp>
    </p:spTree>
    <p:extLst>
      <p:ext uri="{BB962C8B-B14F-4D97-AF65-F5344CB8AC3E}">
        <p14:creationId xmlns:p14="http://schemas.microsoft.com/office/powerpoint/2010/main" val="2474176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 sentence - 4">
    <p:bg>
      <p:bgPr>
        <a:solidFill>
          <a:schemeClr val="tx2"/>
        </a:solidFill>
        <a:effectLst/>
      </p:bgPr>
    </p:bg>
    <p:spTree>
      <p:nvGrpSpPr>
        <p:cNvPr id="1" name=""/>
        <p:cNvGrpSpPr/>
        <p:nvPr/>
      </p:nvGrpSpPr>
      <p:grpSpPr>
        <a:xfrm>
          <a:off x="0" y="0"/>
          <a:ext cx="0" cy="0"/>
          <a:chOff x="0" y="0"/>
          <a:chExt cx="0" cy="0"/>
        </a:xfrm>
      </p:grpSpPr>
      <p:pic>
        <p:nvPicPr>
          <p:cNvPr id="5" name="Picture 4" descr="A black sky with white dots&#10;&#10;Description automatically generated">
            <a:extLst>
              <a:ext uri="{FF2B5EF4-FFF2-40B4-BE49-F238E27FC236}">
                <a16:creationId xmlns:a16="http://schemas.microsoft.com/office/drawing/2014/main" id="{C6E58A29-33B7-F81A-A09B-4480D6C70B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Picture 1" descr="A black background with a purple light&#10;&#10;Description automatically generated">
            <a:extLst>
              <a:ext uri="{FF2B5EF4-FFF2-40B4-BE49-F238E27FC236}">
                <a16:creationId xmlns:a16="http://schemas.microsoft.com/office/drawing/2014/main" id="{4D338D47-36AD-4E18-E966-E6C8968DE315}"/>
              </a:ext>
            </a:extLst>
          </p:cNvPr>
          <p:cNvPicPr>
            <a:picLocks noChangeAspect="1"/>
          </p:cNvPicPr>
          <p:nvPr userDrawn="1"/>
        </p:nvPicPr>
        <p:blipFill>
          <a:blip r:embed="rId3"/>
          <a:stretch>
            <a:fillRect/>
          </a:stretch>
        </p:blipFill>
        <p:spPr>
          <a:xfrm>
            <a:off x="5246914" y="0"/>
            <a:ext cx="6945086" cy="6858000"/>
          </a:xfrm>
          <a:prstGeom prst="rect">
            <a:avLst/>
          </a:prstGeom>
        </p:spPr>
      </p:pic>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552983" y="2813447"/>
            <a:ext cx="4127692"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2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Tree>
    <p:extLst>
      <p:ext uri="{BB962C8B-B14F-4D97-AF65-F5344CB8AC3E}">
        <p14:creationId xmlns:p14="http://schemas.microsoft.com/office/powerpoint/2010/main" val="3899629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 sentence - 5">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4D338D47-36AD-4E18-E966-E6C8968DE315}"/>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552983" y="2813447"/>
            <a:ext cx="4127692"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2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p>
        </p:txBody>
      </p:sp>
    </p:spTree>
    <p:extLst>
      <p:ext uri="{BB962C8B-B14F-4D97-AF65-F5344CB8AC3E}">
        <p14:creationId xmlns:p14="http://schemas.microsoft.com/office/powerpoint/2010/main" val="3398584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25942274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page 10">
    <p:bg>
      <p:bgPr>
        <a:solidFill>
          <a:schemeClr val="bg1"/>
        </a:solidFill>
        <a:effectLst/>
      </p:bgPr>
    </p:bg>
    <p:spTree>
      <p:nvGrpSpPr>
        <p:cNvPr id="1" name=""/>
        <p:cNvGrpSpPr/>
        <p:nvPr/>
      </p:nvGrpSpPr>
      <p:grpSpPr>
        <a:xfrm>
          <a:off x="0" y="0"/>
          <a:ext cx="0" cy="0"/>
          <a:chOff x="0" y="0"/>
          <a:chExt cx="0" cy="0"/>
        </a:xfrm>
      </p:grpSpPr>
      <p:pic>
        <p:nvPicPr>
          <p:cNvPr id="16" name="Picture 15" descr="A pink rectangular shapes on a white background&#10;&#10;Description automatically generated">
            <a:extLst>
              <a:ext uri="{FF2B5EF4-FFF2-40B4-BE49-F238E27FC236}">
                <a16:creationId xmlns:a16="http://schemas.microsoft.com/office/drawing/2014/main" id="{15F754F9-8A2A-16BE-1353-2C4ADBA5EC3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CD7E176E-60E8-AED6-6B8D-93B5758896B4}"/>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8" name="Text Placeholder 2">
            <a:extLst>
              <a:ext uri="{FF2B5EF4-FFF2-40B4-BE49-F238E27FC236}">
                <a16:creationId xmlns:a16="http://schemas.microsoft.com/office/drawing/2014/main" id="{0A4D8912-9187-5EEA-19B6-CEB9AF11F04C}"/>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235666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line/subhead - 2">
    <p:bg>
      <p:bgPr>
        <a:solidFill>
          <a:schemeClr val="tx2"/>
        </a:solidFill>
        <a:effectLst/>
      </p:bgPr>
    </p:bg>
    <p:spTree>
      <p:nvGrpSpPr>
        <p:cNvPr id="1" name=""/>
        <p:cNvGrpSpPr/>
        <p:nvPr/>
      </p:nvGrpSpPr>
      <p:grpSpPr>
        <a:xfrm>
          <a:off x="0" y="0"/>
          <a:ext cx="0" cy="0"/>
          <a:chOff x="0" y="0"/>
          <a:chExt cx="0" cy="0"/>
        </a:xfrm>
      </p:grpSpPr>
      <p:pic>
        <p:nvPicPr>
          <p:cNvPr id="6" name="Picture 5" descr="A purple circles on a black background&#10;&#10;Description automatically generated">
            <a:extLst>
              <a:ext uri="{FF2B5EF4-FFF2-40B4-BE49-F238E27FC236}">
                <a16:creationId xmlns:a16="http://schemas.microsoft.com/office/drawing/2014/main" id="{A11CE382-0CFA-1464-C1F9-43FD5475DB66}"/>
              </a:ext>
            </a:extLst>
          </p:cNvPr>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0" y="747312"/>
            <a:ext cx="4621272" cy="6110688"/>
          </a:xfrm>
          <a:prstGeom prst="rect">
            <a:avLst/>
          </a:prstGeom>
          <a:effectLst>
            <a:outerShdw blurRad="942859" dist="38100" dir="2700000" algn="tl" rotWithShape="0">
              <a:schemeClr val="tx2">
                <a:alpha val="28071"/>
              </a:schemeClr>
            </a:outerShdw>
          </a:effectLst>
        </p:spPr>
      </p:pic>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3"/>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21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325744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Headline - 1">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78FBEBDD-CC96-A73E-7545-0ADA80417AC5}"/>
              </a:ext>
            </a:extLst>
          </p:cNvPr>
          <p:cNvPicPr>
            <a:picLocks noChangeAspect="1"/>
          </p:cNvPicPr>
          <p:nvPr userDrawn="1"/>
        </p:nvPicPr>
        <p:blipFill>
          <a:blip r:embed="rId2"/>
          <a:stretch>
            <a:fillRect/>
          </a:stretch>
        </p:blipFill>
        <p:spPr>
          <a:xfrm>
            <a:off x="-1323511" y="727665"/>
            <a:ext cx="7708900" cy="6032500"/>
          </a:xfrm>
          <a:prstGeom prst="rect">
            <a:avLst/>
          </a:prstGeom>
        </p:spPr>
      </p:pic>
      <p:pic>
        <p:nvPicPr>
          <p:cNvPr id="2" name="Picture 1" descr="A purple circle with black background&#10;&#10;Description automatically generated">
            <a:extLst>
              <a:ext uri="{FF2B5EF4-FFF2-40B4-BE49-F238E27FC236}">
                <a16:creationId xmlns:a16="http://schemas.microsoft.com/office/drawing/2014/main" id="{B5842963-FFDA-F66D-4389-574DAA83D80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710092"/>
            <a:ext cx="5465774" cy="5437816"/>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355455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Headline - 2">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78FBEBDD-CC96-A73E-7545-0ADA80417AC5}"/>
              </a:ext>
            </a:extLst>
          </p:cNvPr>
          <p:cNvPicPr>
            <a:picLocks noChangeAspect="1"/>
          </p:cNvPicPr>
          <p:nvPr userDrawn="1"/>
        </p:nvPicPr>
        <p:blipFill>
          <a:blip r:embed="rId2"/>
          <a:stretch>
            <a:fillRect/>
          </a:stretch>
        </p:blipFill>
        <p:spPr>
          <a:xfrm>
            <a:off x="-1323511" y="727665"/>
            <a:ext cx="7708900" cy="603250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2177567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3" name="Picture 2" descr="A black and purple rectangle&#10;&#10;Description automatically generated">
            <a:extLst>
              <a:ext uri="{FF2B5EF4-FFF2-40B4-BE49-F238E27FC236}">
                <a16:creationId xmlns:a16="http://schemas.microsoft.com/office/drawing/2014/main" id="{CD753D8B-0559-24E8-1ACE-008A0F22D1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16436" y="0"/>
            <a:ext cx="1582439" cy="1582439"/>
          </a:xfrm>
          <a:prstGeom prst="rect">
            <a:avLst/>
          </a:prstGeom>
        </p:spPr>
      </p:pic>
      <p:pic>
        <p:nvPicPr>
          <p:cNvPr id="5" name="Picture 4" descr="A black and purple corner&#10;&#10;Description automatically generated">
            <a:extLst>
              <a:ext uri="{FF2B5EF4-FFF2-40B4-BE49-F238E27FC236}">
                <a16:creationId xmlns:a16="http://schemas.microsoft.com/office/drawing/2014/main" id="{693F9D8C-D0A8-274C-0D56-0FA50BDD95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275561"/>
            <a:ext cx="1582439" cy="1582439"/>
          </a:xfrm>
          <a:prstGeom prst="rect">
            <a:avLst/>
          </a:prstGeom>
        </p:spPr>
      </p:pic>
    </p:spTree>
    <p:extLst>
      <p:ext uri="{BB962C8B-B14F-4D97-AF65-F5344CB8AC3E}">
        <p14:creationId xmlns:p14="http://schemas.microsoft.com/office/powerpoint/2010/main" val="126629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62377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496930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34253656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386032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011720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916123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C0138C-F541-5BBE-1F85-E688F46629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1" name="Picture 10" descr="A black circle with a dark background&#10;&#10;Description automatically generated with medium confidence">
            <a:extLst>
              <a:ext uri="{FF2B5EF4-FFF2-40B4-BE49-F238E27FC236}">
                <a16:creationId xmlns:a16="http://schemas.microsoft.com/office/drawing/2014/main" id="{60EF5503-575B-56FD-2CA7-F5DBFA9B4EE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lang="en-US" sz="3600" b="1" kern="1200" spc="0" baseline="0">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lang="en-US" sz="3600" b="1" kern="1200" spc="0" baseline="0">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amet, consectetur adipiscing elit. Donec pretium, turpis vel varius consectetur, risus nibh ultricies nulla, non commodo dui enim quis diam. Nullam elementum rhoncus</a:t>
            </a:r>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lang="en-US" sz="3600" b="1" kern="1200" spc="0" baseline="0">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lang="en-US" sz="3600" b="1" kern="1200" spc="0" baseline="0">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lang="en-US" sz="3600" b="1" kern="1200" spc="0" baseline="0">
                <a:gradFill>
                  <a:gsLst>
                    <a:gs pos="21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615553"/>
          </a:xfrm>
        </p:spPr>
        <p:txBody>
          <a:bodyPr/>
          <a:lstStyle>
            <a:lvl1pPr>
              <a:defRPr b="1">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81996598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5" name="Picture 4" descr="A purple circle with black border&#10;&#10;Description automatically generated">
            <a:extLst>
              <a:ext uri="{FF2B5EF4-FFF2-40B4-BE49-F238E27FC236}">
                <a16:creationId xmlns:a16="http://schemas.microsoft.com/office/drawing/2014/main" id="{6158AD01-94FE-F9A1-7D18-7BF57EF4B0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9613995" y="2227561"/>
            <a:ext cx="1206699" cy="2402878"/>
          </a:xfrm>
          <a:prstGeom prst="rect">
            <a:avLst/>
          </a:prstGeom>
        </p:spPr>
      </p:pic>
      <p:pic>
        <p:nvPicPr>
          <p:cNvPr id="4" name="Picture 3" descr="A purple circle with black border&#10;&#10;Description automatically generated">
            <a:extLst>
              <a:ext uri="{FF2B5EF4-FFF2-40B4-BE49-F238E27FC236}">
                <a16:creationId xmlns:a16="http://schemas.microsoft.com/office/drawing/2014/main" id="{443CBC2E-EA25-FF1A-5772-D85C6CC41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3369" y="2227561"/>
            <a:ext cx="1206699" cy="2402878"/>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3"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404481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2 icons in box 2">
    <p:bg>
      <p:bgPr>
        <a:solidFill>
          <a:schemeClr val="tx2"/>
        </a:solid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2"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12200105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19464208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2 icons in box ">
    <p:bg>
      <p:bgPr>
        <a:solidFill>
          <a:schemeClr val="tx2"/>
        </a:solid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rgbClr val="C03BC4"/>
                </a:gs>
                <a:gs pos="80000">
                  <a:srgbClr val="6C1CB2"/>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2"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391974072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2 icons in box 2">
    <p:bg>
      <p:bgPr>
        <a:solidFill>
          <a:schemeClr val="tx2"/>
        </a:solid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rgbClr val="C03BC4"/>
                </a:gs>
                <a:gs pos="80000">
                  <a:srgbClr val="6C1CB2"/>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2"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145457139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rgbClr val="C03BC4"/>
                </a:gs>
                <a:gs pos="80000">
                  <a:srgbClr val="6C1CB2"/>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51259417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64890429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382468" y="2385503"/>
            <a:ext cx="3427063" cy="3011342"/>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638469" y="2697756"/>
            <a:ext cx="2915060" cy="553998"/>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638469"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081447"/>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28" name="Rounded Rectangle 2">
            <a:extLst>
              <a:ext uri="{FF2B5EF4-FFF2-40B4-BE49-F238E27FC236}">
                <a16:creationId xmlns:a16="http://schemas.microsoft.com/office/drawing/2014/main" id="{0B210A1E-5884-FEB6-332E-7C23EB5D15A6}"/>
              </a:ext>
              <a:ext uri="{C183D7F6-B498-43B3-948B-1728B52AA6E4}">
                <adec:decorative xmlns:adec="http://schemas.microsoft.com/office/drawing/2017/decorative" val="1"/>
              </a:ext>
            </a:extLst>
          </p:cNvPr>
          <p:cNvSpPr/>
          <p:nvPr userDrawn="1"/>
        </p:nvSpPr>
        <p:spPr bwMode="auto">
          <a:xfrm>
            <a:off x="8179553" y="2385503"/>
            <a:ext cx="3427063" cy="3011342"/>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9" name="Text Placeholder 3">
            <a:extLst>
              <a:ext uri="{FF2B5EF4-FFF2-40B4-BE49-F238E27FC236}">
                <a16:creationId xmlns:a16="http://schemas.microsoft.com/office/drawing/2014/main" id="{1FAC3CD8-8269-8023-D44F-BC9EA2CD669A}"/>
              </a:ext>
            </a:extLst>
          </p:cNvPr>
          <p:cNvSpPr>
            <a:spLocks noGrp="1"/>
          </p:cNvSpPr>
          <p:nvPr>
            <p:ph type="body" sz="quarter" idx="18" hasCustomPrompt="1"/>
          </p:nvPr>
        </p:nvSpPr>
        <p:spPr>
          <a:xfrm>
            <a:off x="8435554" y="2697756"/>
            <a:ext cx="2915060" cy="553998"/>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a:t>
            </a:r>
            <a:br>
              <a:rPr lang="en-US"/>
            </a:br>
            <a:r>
              <a:rPr lang="en-US"/>
              <a:t>sit </a:t>
            </a:r>
            <a:r>
              <a:rPr lang="en-US" err="1"/>
              <a:t>amet</a:t>
            </a:r>
            <a:r>
              <a:rPr lang="en-US"/>
              <a:t> turpis</a:t>
            </a:r>
          </a:p>
        </p:txBody>
      </p:sp>
      <p:sp>
        <p:nvSpPr>
          <p:cNvPr id="30" name="Text Placeholder 3">
            <a:extLst>
              <a:ext uri="{FF2B5EF4-FFF2-40B4-BE49-F238E27FC236}">
                <a16:creationId xmlns:a16="http://schemas.microsoft.com/office/drawing/2014/main" id="{3CD58979-FBCF-212D-BA47-E3B2FAF4A6BC}"/>
              </a:ext>
            </a:extLst>
          </p:cNvPr>
          <p:cNvSpPr>
            <a:spLocks noGrp="1"/>
          </p:cNvSpPr>
          <p:nvPr>
            <p:ph type="body" sz="quarter" idx="19" hasCustomPrompt="1"/>
          </p:nvPr>
        </p:nvSpPr>
        <p:spPr>
          <a:xfrm>
            <a:off x="843555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31" name="Rounded Rectangle 2">
            <a:extLst>
              <a:ext uri="{FF2B5EF4-FFF2-40B4-BE49-F238E27FC236}">
                <a16:creationId xmlns:a16="http://schemas.microsoft.com/office/drawing/2014/main" id="{519417E7-4330-CE2A-C018-004C40CC33FC}"/>
              </a:ext>
              <a:ext uri="{C183D7F6-B498-43B3-948B-1728B52AA6E4}">
                <adec:decorative xmlns:adec="http://schemas.microsoft.com/office/drawing/2017/decorative" val="1"/>
              </a:ext>
            </a:extLst>
          </p:cNvPr>
          <p:cNvSpPr/>
          <p:nvPr userDrawn="1"/>
        </p:nvSpPr>
        <p:spPr bwMode="auto">
          <a:xfrm>
            <a:off x="585383" y="2385503"/>
            <a:ext cx="3427063" cy="3011342"/>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2" name="Text Placeholder 3">
            <a:extLst>
              <a:ext uri="{FF2B5EF4-FFF2-40B4-BE49-F238E27FC236}">
                <a16:creationId xmlns:a16="http://schemas.microsoft.com/office/drawing/2014/main" id="{5E2A7BED-F7CE-714D-7143-539BB9132309}"/>
              </a:ext>
            </a:extLst>
          </p:cNvPr>
          <p:cNvSpPr>
            <a:spLocks noGrp="1"/>
          </p:cNvSpPr>
          <p:nvPr>
            <p:ph type="body" sz="quarter" idx="20" hasCustomPrompt="1"/>
          </p:nvPr>
        </p:nvSpPr>
        <p:spPr>
          <a:xfrm>
            <a:off x="841384" y="2697756"/>
            <a:ext cx="2915060" cy="553998"/>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3" name="Text Placeholder 3">
            <a:extLst>
              <a:ext uri="{FF2B5EF4-FFF2-40B4-BE49-F238E27FC236}">
                <a16:creationId xmlns:a16="http://schemas.microsoft.com/office/drawing/2014/main" id="{3E1326CB-6240-432C-D815-FFE2FC75213B}"/>
              </a:ext>
            </a:extLst>
          </p:cNvPr>
          <p:cNvSpPr>
            <a:spLocks noGrp="1"/>
          </p:cNvSpPr>
          <p:nvPr>
            <p:ph type="body" sz="quarter" idx="21" hasCustomPrompt="1"/>
          </p:nvPr>
        </p:nvSpPr>
        <p:spPr>
          <a:xfrm>
            <a:off x="84138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258347892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97247093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3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1913126"/>
            <a:ext cx="284737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1913126"/>
            <a:ext cx="284737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1913126"/>
            <a:ext cx="284737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4551329"/>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5068223"/>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4551329"/>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5068223"/>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 met,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4551329"/>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5068223"/>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5574115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2">
    <p:bg>
      <p:bgPr>
        <a:gradFill flip="none" rotWithShape="1">
          <a:gsLst>
            <a:gs pos="85000">
              <a:schemeClr val="bg1"/>
            </a:gs>
            <a:gs pos="70000">
              <a:schemeClr val="bg1"/>
            </a:gs>
            <a:gs pos="40000">
              <a:srgbClr val="9C89E7"/>
            </a:gs>
            <a:gs pos="32000">
              <a:srgbClr val="7F66E0"/>
            </a:gs>
            <a:gs pos="19000">
              <a:srgbClr val="6546D9"/>
            </a:gs>
            <a:gs pos="47000">
              <a:srgbClr val="CEC4F3"/>
            </a:gs>
            <a:gs pos="13000">
              <a:srgbClr val="5633D5"/>
            </a:gs>
            <a:gs pos="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descr="A cartoon robot in space&#10;&#10;Description automatically generated">
            <a:extLst>
              <a:ext uri="{FF2B5EF4-FFF2-40B4-BE49-F238E27FC236}">
                <a16:creationId xmlns:a16="http://schemas.microsoft.com/office/drawing/2014/main" id="{9BABC30B-38E4-657A-DE90-64F92FF34F9A}"/>
              </a:ext>
            </a:extLst>
          </p:cNvPr>
          <p:cNvPicPr>
            <a:picLocks noChangeAspect="1"/>
          </p:cNvPicPr>
          <p:nvPr userDrawn="1"/>
        </p:nvPicPr>
        <p:blipFill>
          <a:blip r:embed="rId2"/>
          <a:stretch>
            <a:fillRect/>
          </a:stretch>
        </p:blipFill>
        <p:spPr>
          <a:xfrm>
            <a:off x="-9519" y="-10708"/>
            <a:ext cx="12211034" cy="6868707"/>
          </a:xfrm>
          <a:prstGeom prst="rect">
            <a:avLst/>
          </a:prstGeom>
          <a:noFill/>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7000" b="1" kern="1200" cap="none" spc="-300" baseline="0" dirty="0">
                <a:ln w="3175">
                  <a:noFill/>
                </a:ln>
                <a:gradFill flip="none" rotWithShape="1">
                  <a:gsLst>
                    <a:gs pos="58000">
                      <a:schemeClr val="accent1"/>
                    </a:gs>
                    <a:gs pos="100000">
                      <a:srgbClr val="D600AA"/>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73307627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 12 sections">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D0D4A1F-7DF1-78C8-43BB-BF162615D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3" name="Picture 12" descr="A black circle with a dark background&#10;&#10;Description automatically generated with medium confidence">
            <a:extLst>
              <a:ext uri="{FF2B5EF4-FFF2-40B4-BE49-F238E27FC236}">
                <a16:creationId xmlns:a16="http://schemas.microsoft.com/office/drawing/2014/main" id="{31EE0D8C-A7E6-DF70-47DD-B19655D372F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2" name="Text Placeholder 11">
            <a:extLst>
              <a:ext uri="{FF2B5EF4-FFF2-40B4-BE49-F238E27FC236}">
                <a16:creationId xmlns:a16="http://schemas.microsoft.com/office/drawing/2014/main" id="{65B4FF8F-EFC4-C19F-406D-F0A8D5EB62AE}"/>
              </a:ext>
            </a:extLst>
          </p:cNvPr>
          <p:cNvSpPr>
            <a:spLocks noGrp="1"/>
          </p:cNvSpPr>
          <p:nvPr>
            <p:ph type="body" sz="quarter" idx="16" hasCustomPrompt="1"/>
          </p:nvPr>
        </p:nvSpPr>
        <p:spPr>
          <a:xfrm>
            <a:off x="570677" y="1970712"/>
            <a:ext cx="1721184" cy="276999"/>
          </a:xfrm>
        </p:spPr>
        <p:txBody>
          <a:bodyPr anchor="t"/>
          <a:lstStyle>
            <a:lvl1pPr marL="0" indent="0">
              <a:spcBef>
                <a:spcPts val="0"/>
              </a:spcBef>
              <a:buNone/>
              <a:defRPr sz="1800" b="1">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15" name="Title 1">
            <a:extLst>
              <a:ext uri="{FF2B5EF4-FFF2-40B4-BE49-F238E27FC236}">
                <a16:creationId xmlns:a16="http://schemas.microsoft.com/office/drawing/2014/main" id="{27977B4A-6285-5C6B-2AA2-43757897BDF4}"/>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16" name="Text Placeholder 3">
            <a:extLst>
              <a:ext uri="{FF2B5EF4-FFF2-40B4-BE49-F238E27FC236}">
                <a16:creationId xmlns:a16="http://schemas.microsoft.com/office/drawing/2014/main" id="{02216755-9813-B4D6-D66A-3596E646A7F8}"/>
              </a:ext>
            </a:extLst>
          </p:cNvPr>
          <p:cNvSpPr>
            <a:spLocks noGrp="1"/>
          </p:cNvSpPr>
          <p:nvPr>
            <p:ph type="body" sz="quarter" idx="10" hasCustomPrompt="1"/>
          </p:nvPr>
        </p:nvSpPr>
        <p:spPr>
          <a:xfrm>
            <a:off x="570677"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3" name="Text Placeholder 11">
            <a:extLst>
              <a:ext uri="{FF2B5EF4-FFF2-40B4-BE49-F238E27FC236}">
                <a16:creationId xmlns:a16="http://schemas.microsoft.com/office/drawing/2014/main" id="{7A088BBF-4792-529A-A89D-A73C09ED607E}"/>
              </a:ext>
            </a:extLst>
          </p:cNvPr>
          <p:cNvSpPr>
            <a:spLocks noGrp="1"/>
          </p:cNvSpPr>
          <p:nvPr>
            <p:ph type="body" sz="quarter" idx="17" hasCustomPrompt="1"/>
          </p:nvPr>
        </p:nvSpPr>
        <p:spPr>
          <a:xfrm>
            <a:off x="2451490" y="1970712"/>
            <a:ext cx="1721184" cy="276999"/>
          </a:xfrm>
        </p:spPr>
        <p:txBody>
          <a:bodyPr anchor="t"/>
          <a:lstStyle>
            <a:lvl1pPr marL="0" indent="0">
              <a:spcBef>
                <a:spcPts val="0"/>
              </a:spcBef>
              <a:buNone/>
              <a:defRPr lang="en-US" sz="1800" b="1" kern="1200" spc="0" baseline="0" dirty="0">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02</a:t>
            </a:r>
          </a:p>
        </p:txBody>
      </p:sp>
      <p:sp>
        <p:nvSpPr>
          <p:cNvPr id="4" name="Text Placeholder 3">
            <a:extLst>
              <a:ext uri="{FF2B5EF4-FFF2-40B4-BE49-F238E27FC236}">
                <a16:creationId xmlns:a16="http://schemas.microsoft.com/office/drawing/2014/main" id="{088987E6-4688-3DA3-1F56-801875A327BC}"/>
              </a:ext>
            </a:extLst>
          </p:cNvPr>
          <p:cNvSpPr>
            <a:spLocks noGrp="1"/>
          </p:cNvSpPr>
          <p:nvPr>
            <p:ph type="body" sz="quarter" idx="18" hasCustomPrompt="1"/>
          </p:nvPr>
        </p:nvSpPr>
        <p:spPr>
          <a:xfrm>
            <a:off x="245149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5" name="Text Placeholder 11">
            <a:extLst>
              <a:ext uri="{FF2B5EF4-FFF2-40B4-BE49-F238E27FC236}">
                <a16:creationId xmlns:a16="http://schemas.microsoft.com/office/drawing/2014/main" id="{31492A8D-29D7-B504-FD49-4F7523B3C69E}"/>
              </a:ext>
            </a:extLst>
          </p:cNvPr>
          <p:cNvSpPr>
            <a:spLocks noGrp="1"/>
          </p:cNvSpPr>
          <p:nvPr>
            <p:ph type="body" sz="quarter" idx="19" hasCustomPrompt="1"/>
          </p:nvPr>
        </p:nvSpPr>
        <p:spPr>
          <a:xfrm>
            <a:off x="4303440" y="1970712"/>
            <a:ext cx="1721184" cy="276999"/>
          </a:xfrm>
        </p:spPr>
        <p:txBody>
          <a:bodyPr anchor="t"/>
          <a:lstStyle>
            <a:lvl1pPr marL="0" indent="0">
              <a:spcBef>
                <a:spcPts val="0"/>
              </a:spcBef>
              <a:buNone/>
              <a:defRPr lang="en-US" sz="1800" b="1" kern="1200" spc="0" baseline="0">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03</a:t>
            </a:r>
          </a:p>
        </p:txBody>
      </p:sp>
      <p:sp>
        <p:nvSpPr>
          <p:cNvPr id="6" name="Text Placeholder 3">
            <a:extLst>
              <a:ext uri="{FF2B5EF4-FFF2-40B4-BE49-F238E27FC236}">
                <a16:creationId xmlns:a16="http://schemas.microsoft.com/office/drawing/2014/main" id="{CAF3A3E1-E601-B30C-ABE8-0A5B77F2E932}"/>
              </a:ext>
            </a:extLst>
          </p:cNvPr>
          <p:cNvSpPr>
            <a:spLocks noGrp="1"/>
          </p:cNvSpPr>
          <p:nvPr>
            <p:ph type="body" sz="quarter" idx="20" hasCustomPrompt="1"/>
          </p:nvPr>
        </p:nvSpPr>
        <p:spPr>
          <a:xfrm>
            <a:off x="430344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7" name="Text Placeholder 11">
            <a:extLst>
              <a:ext uri="{FF2B5EF4-FFF2-40B4-BE49-F238E27FC236}">
                <a16:creationId xmlns:a16="http://schemas.microsoft.com/office/drawing/2014/main" id="{B25299F3-DA16-6AD8-47C9-4D4C691F5618}"/>
              </a:ext>
            </a:extLst>
          </p:cNvPr>
          <p:cNvSpPr>
            <a:spLocks noGrp="1"/>
          </p:cNvSpPr>
          <p:nvPr>
            <p:ph type="body" sz="quarter" idx="21" hasCustomPrompt="1"/>
          </p:nvPr>
        </p:nvSpPr>
        <p:spPr>
          <a:xfrm>
            <a:off x="6172752" y="1970712"/>
            <a:ext cx="1721184" cy="276999"/>
          </a:xfrm>
        </p:spPr>
        <p:txBody>
          <a:bodyPr anchor="t"/>
          <a:lstStyle>
            <a:lvl1pPr marL="0" indent="0">
              <a:spcBef>
                <a:spcPts val="0"/>
              </a:spcBef>
              <a:buNone/>
              <a:defRPr lang="en-US" sz="1800" b="1" kern="1200" spc="0" baseline="0">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04</a:t>
            </a:r>
          </a:p>
        </p:txBody>
      </p:sp>
      <p:sp>
        <p:nvSpPr>
          <p:cNvPr id="8" name="Text Placeholder 3">
            <a:extLst>
              <a:ext uri="{FF2B5EF4-FFF2-40B4-BE49-F238E27FC236}">
                <a16:creationId xmlns:a16="http://schemas.microsoft.com/office/drawing/2014/main" id="{0674BC5F-6B05-3F0A-0D87-9703F41566B9}"/>
              </a:ext>
            </a:extLst>
          </p:cNvPr>
          <p:cNvSpPr>
            <a:spLocks noGrp="1"/>
          </p:cNvSpPr>
          <p:nvPr>
            <p:ph type="body" sz="quarter" idx="22" hasCustomPrompt="1"/>
          </p:nvPr>
        </p:nvSpPr>
        <p:spPr>
          <a:xfrm>
            <a:off x="6172752"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9" name="Text Placeholder 11">
            <a:extLst>
              <a:ext uri="{FF2B5EF4-FFF2-40B4-BE49-F238E27FC236}">
                <a16:creationId xmlns:a16="http://schemas.microsoft.com/office/drawing/2014/main" id="{C67BC4F3-1F5B-F3A1-E29C-79622C477806}"/>
              </a:ext>
            </a:extLst>
          </p:cNvPr>
          <p:cNvSpPr>
            <a:spLocks noGrp="1"/>
          </p:cNvSpPr>
          <p:nvPr>
            <p:ph type="body" sz="quarter" idx="23" hasCustomPrompt="1"/>
          </p:nvPr>
        </p:nvSpPr>
        <p:spPr>
          <a:xfrm>
            <a:off x="8042063" y="1970712"/>
            <a:ext cx="1721184" cy="276999"/>
          </a:xfrm>
        </p:spPr>
        <p:txBody>
          <a:bodyPr anchor="t"/>
          <a:lstStyle>
            <a:lvl1pPr marL="0" indent="0">
              <a:spcBef>
                <a:spcPts val="0"/>
              </a:spcBef>
              <a:buNone/>
              <a:defRPr lang="en-US" sz="1800" b="1" kern="1200" spc="0" baseline="0">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05</a:t>
            </a:r>
          </a:p>
        </p:txBody>
      </p:sp>
      <p:sp>
        <p:nvSpPr>
          <p:cNvPr id="10" name="Text Placeholder 3">
            <a:extLst>
              <a:ext uri="{FF2B5EF4-FFF2-40B4-BE49-F238E27FC236}">
                <a16:creationId xmlns:a16="http://schemas.microsoft.com/office/drawing/2014/main" id="{54ECFB04-EC53-24C4-D2CE-267F714AFBAD}"/>
              </a:ext>
            </a:extLst>
          </p:cNvPr>
          <p:cNvSpPr>
            <a:spLocks noGrp="1"/>
          </p:cNvSpPr>
          <p:nvPr>
            <p:ph type="body" sz="quarter" idx="24" hasCustomPrompt="1"/>
          </p:nvPr>
        </p:nvSpPr>
        <p:spPr>
          <a:xfrm>
            <a:off x="8042063"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11" name="Text Placeholder 11">
            <a:extLst>
              <a:ext uri="{FF2B5EF4-FFF2-40B4-BE49-F238E27FC236}">
                <a16:creationId xmlns:a16="http://schemas.microsoft.com/office/drawing/2014/main" id="{0902A105-9CE9-243D-1351-019380A26AFD}"/>
              </a:ext>
            </a:extLst>
          </p:cNvPr>
          <p:cNvSpPr>
            <a:spLocks noGrp="1"/>
          </p:cNvSpPr>
          <p:nvPr>
            <p:ph type="body" sz="quarter" idx="25" hasCustomPrompt="1"/>
          </p:nvPr>
        </p:nvSpPr>
        <p:spPr>
          <a:xfrm>
            <a:off x="9911375" y="1970712"/>
            <a:ext cx="1721184" cy="276999"/>
          </a:xfrm>
        </p:spPr>
        <p:txBody>
          <a:bodyPr anchor="t"/>
          <a:lstStyle>
            <a:lvl1pPr marL="0" indent="0">
              <a:spcBef>
                <a:spcPts val="0"/>
              </a:spcBef>
              <a:buNone/>
              <a:defRPr lang="en-US" sz="1800" b="1" kern="1200" spc="0" baseline="0">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06</a:t>
            </a:r>
          </a:p>
        </p:txBody>
      </p:sp>
      <p:sp>
        <p:nvSpPr>
          <p:cNvPr id="20" name="Text Placeholder 3">
            <a:extLst>
              <a:ext uri="{FF2B5EF4-FFF2-40B4-BE49-F238E27FC236}">
                <a16:creationId xmlns:a16="http://schemas.microsoft.com/office/drawing/2014/main" id="{5C9783DA-0686-E8E3-9C08-9A0CE1C5256D}"/>
              </a:ext>
            </a:extLst>
          </p:cNvPr>
          <p:cNvSpPr>
            <a:spLocks noGrp="1"/>
          </p:cNvSpPr>
          <p:nvPr>
            <p:ph type="body" sz="quarter" idx="26" hasCustomPrompt="1"/>
          </p:nvPr>
        </p:nvSpPr>
        <p:spPr>
          <a:xfrm>
            <a:off x="9911375"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1" name="Text Placeholder 11">
            <a:extLst>
              <a:ext uri="{FF2B5EF4-FFF2-40B4-BE49-F238E27FC236}">
                <a16:creationId xmlns:a16="http://schemas.microsoft.com/office/drawing/2014/main" id="{7678AE73-D83F-6313-F84E-B8D6EAF7789B}"/>
              </a:ext>
            </a:extLst>
          </p:cNvPr>
          <p:cNvSpPr>
            <a:spLocks noGrp="1"/>
          </p:cNvSpPr>
          <p:nvPr>
            <p:ph type="body" sz="quarter" idx="27" hasCustomPrompt="1"/>
          </p:nvPr>
        </p:nvSpPr>
        <p:spPr>
          <a:xfrm>
            <a:off x="570677" y="4003269"/>
            <a:ext cx="1721184" cy="276999"/>
          </a:xfrm>
        </p:spPr>
        <p:txBody>
          <a:bodyPr anchor="t"/>
          <a:lstStyle>
            <a:lvl1pPr marL="0" indent="0">
              <a:spcBef>
                <a:spcPts val="0"/>
              </a:spcBef>
              <a:buNone/>
              <a:defRPr lang="en-US" sz="1800" b="1" kern="1200" spc="0" baseline="0">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07</a:t>
            </a:r>
          </a:p>
        </p:txBody>
      </p:sp>
      <p:sp>
        <p:nvSpPr>
          <p:cNvPr id="22" name="Text Placeholder 3">
            <a:extLst>
              <a:ext uri="{FF2B5EF4-FFF2-40B4-BE49-F238E27FC236}">
                <a16:creationId xmlns:a16="http://schemas.microsoft.com/office/drawing/2014/main" id="{F0D44531-38E1-7335-1A44-8F43E67C5B25}"/>
              </a:ext>
            </a:extLst>
          </p:cNvPr>
          <p:cNvSpPr>
            <a:spLocks noGrp="1"/>
          </p:cNvSpPr>
          <p:nvPr>
            <p:ph type="body" sz="quarter" idx="28" hasCustomPrompt="1"/>
          </p:nvPr>
        </p:nvSpPr>
        <p:spPr>
          <a:xfrm>
            <a:off x="570677"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3" name="Text Placeholder 11">
            <a:extLst>
              <a:ext uri="{FF2B5EF4-FFF2-40B4-BE49-F238E27FC236}">
                <a16:creationId xmlns:a16="http://schemas.microsoft.com/office/drawing/2014/main" id="{E9ED5611-56B0-0572-0A7B-8FCB86D741AC}"/>
              </a:ext>
            </a:extLst>
          </p:cNvPr>
          <p:cNvSpPr>
            <a:spLocks noGrp="1"/>
          </p:cNvSpPr>
          <p:nvPr>
            <p:ph type="body" sz="quarter" idx="29" hasCustomPrompt="1"/>
          </p:nvPr>
        </p:nvSpPr>
        <p:spPr>
          <a:xfrm>
            <a:off x="2451490" y="4003269"/>
            <a:ext cx="1721184" cy="276999"/>
          </a:xfrm>
        </p:spPr>
        <p:txBody>
          <a:bodyPr anchor="t"/>
          <a:lstStyle>
            <a:lvl1pPr marL="0" indent="0">
              <a:spcBef>
                <a:spcPts val="0"/>
              </a:spcBef>
              <a:buNone/>
              <a:defRPr lang="en-US" sz="1800" b="1" kern="1200" spc="0" baseline="0">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08</a:t>
            </a:r>
          </a:p>
        </p:txBody>
      </p:sp>
      <p:sp>
        <p:nvSpPr>
          <p:cNvPr id="24" name="Text Placeholder 3">
            <a:extLst>
              <a:ext uri="{FF2B5EF4-FFF2-40B4-BE49-F238E27FC236}">
                <a16:creationId xmlns:a16="http://schemas.microsoft.com/office/drawing/2014/main" id="{6DEA8AF9-8C45-72A6-6103-528D72F1E73E}"/>
              </a:ext>
            </a:extLst>
          </p:cNvPr>
          <p:cNvSpPr>
            <a:spLocks noGrp="1"/>
          </p:cNvSpPr>
          <p:nvPr>
            <p:ph type="body" sz="quarter" idx="30" hasCustomPrompt="1"/>
          </p:nvPr>
        </p:nvSpPr>
        <p:spPr>
          <a:xfrm>
            <a:off x="2451490"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5" name="Text Placeholder 11">
            <a:extLst>
              <a:ext uri="{FF2B5EF4-FFF2-40B4-BE49-F238E27FC236}">
                <a16:creationId xmlns:a16="http://schemas.microsoft.com/office/drawing/2014/main" id="{6B3B99AE-D52B-AF00-AF79-8896C845C0B9}"/>
              </a:ext>
            </a:extLst>
          </p:cNvPr>
          <p:cNvSpPr>
            <a:spLocks noGrp="1"/>
          </p:cNvSpPr>
          <p:nvPr>
            <p:ph type="body" sz="quarter" idx="31" hasCustomPrompt="1"/>
          </p:nvPr>
        </p:nvSpPr>
        <p:spPr>
          <a:xfrm>
            <a:off x="4303440" y="4003269"/>
            <a:ext cx="1721184" cy="276999"/>
          </a:xfrm>
        </p:spPr>
        <p:txBody>
          <a:bodyPr anchor="t"/>
          <a:lstStyle>
            <a:lvl1pPr marL="0" indent="0">
              <a:spcBef>
                <a:spcPts val="0"/>
              </a:spcBef>
              <a:buNone/>
              <a:defRPr lang="en-US" sz="1800" b="1" kern="1200" spc="0" baseline="0">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09</a:t>
            </a:r>
          </a:p>
        </p:txBody>
      </p:sp>
      <p:sp>
        <p:nvSpPr>
          <p:cNvPr id="26" name="Text Placeholder 3">
            <a:extLst>
              <a:ext uri="{FF2B5EF4-FFF2-40B4-BE49-F238E27FC236}">
                <a16:creationId xmlns:a16="http://schemas.microsoft.com/office/drawing/2014/main" id="{D388373B-A64C-0B49-C96C-88172D67D2A5}"/>
              </a:ext>
            </a:extLst>
          </p:cNvPr>
          <p:cNvSpPr>
            <a:spLocks noGrp="1"/>
          </p:cNvSpPr>
          <p:nvPr>
            <p:ph type="body" sz="quarter" idx="32" hasCustomPrompt="1"/>
          </p:nvPr>
        </p:nvSpPr>
        <p:spPr>
          <a:xfrm>
            <a:off x="4303440"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7" name="Text Placeholder 11">
            <a:extLst>
              <a:ext uri="{FF2B5EF4-FFF2-40B4-BE49-F238E27FC236}">
                <a16:creationId xmlns:a16="http://schemas.microsoft.com/office/drawing/2014/main" id="{3000C482-9327-BE2E-10CB-0B4BF8CF438C}"/>
              </a:ext>
            </a:extLst>
          </p:cNvPr>
          <p:cNvSpPr>
            <a:spLocks noGrp="1"/>
          </p:cNvSpPr>
          <p:nvPr>
            <p:ph type="body" sz="quarter" idx="33" hasCustomPrompt="1"/>
          </p:nvPr>
        </p:nvSpPr>
        <p:spPr>
          <a:xfrm>
            <a:off x="6172752" y="4003269"/>
            <a:ext cx="1721184" cy="276999"/>
          </a:xfrm>
        </p:spPr>
        <p:txBody>
          <a:bodyPr anchor="t"/>
          <a:lstStyle>
            <a:lvl1pPr marL="0" indent="0">
              <a:spcBef>
                <a:spcPts val="0"/>
              </a:spcBef>
              <a:buNone/>
              <a:defRPr lang="en-US" sz="1800" b="1" kern="1200" spc="0" baseline="0">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10</a:t>
            </a:r>
          </a:p>
        </p:txBody>
      </p:sp>
      <p:sp>
        <p:nvSpPr>
          <p:cNvPr id="28" name="Text Placeholder 3">
            <a:extLst>
              <a:ext uri="{FF2B5EF4-FFF2-40B4-BE49-F238E27FC236}">
                <a16:creationId xmlns:a16="http://schemas.microsoft.com/office/drawing/2014/main" id="{45E38B9A-02CD-1B7D-74C0-768E5BE64F58}"/>
              </a:ext>
            </a:extLst>
          </p:cNvPr>
          <p:cNvSpPr>
            <a:spLocks noGrp="1"/>
          </p:cNvSpPr>
          <p:nvPr>
            <p:ph type="body" sz="quarter" idx="34" hasCustomPrompt="1"/>
          </p:nvPr>
        </p:nvSpPr>
        <p:spPr>
          <a:xfrm>
            <a:off x="6172752"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9" name="Text Placeholder 11">
            <a:extLst>
              <a:ext uri="{FF2B5EF4-FFF2-40B4-BE49-F238E27FC236}">
                <a16:creationId xmlns:a16="http://schemas.microsoft.com/office/drawing/2014/main" id="{DCB7C4EB-4250-D78B-44DA-33C112092217}"/>
              </a:ext>
            </a:extLst>
          </p:cNvPr>
          <p:cNvSpPr>
            <a:spLocks noGrp="1"/>
          </p:cNvSpPr>
          <p:nvPr>
            <p:ph type="body" sz="quarter" idx="35" hasCustomPrompt="1"/>
          </p:nvPr>
        </p:nvSpPr>
        <p:spPr>
          <a:xfrm>
            <a:off x="8042063" y="4003269"/>
            <a:ext cx="1721184" cy="276999"/>
          </a:xfrm>
        </p:spPr>
        <p:txBody>
          <a:bodyPr anchor="t"/>
          <a:lstStyle>
            <a:lvl1pPr marL="0" indent="0">
              <a:spcBef>
                <a:spcPts val="0"/>
              </a:spcBef>
              <a:buNone/>
              <a:defRPr lang="en-US" sz="1800" b="1" kern="1200" spc="0" baseline="0">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11</a:t>
            </a:r>
          </a:p>
        </p:txBody>
      </p:sp>
      <p:sp>
        <p:nvSpPr>
          <p:cNvPr id="30" name="Text Placeholder 3">
            <a:extLst>
              <a:ext uri="{FF2B5EF4-FFF2-40B4-BE49-F238E27FC236}">
                <a16:creationId xmlns:a16="http://schemas.microsoft.com/office/drawing/2014/main" id="{3CC2AEE2-B192-56A1-0938-92B3F8A5BCA6}"/>
              </a:ext>
            </a:extLst>
          </p:cNvPr>
          <p:cNvSpPr>
            <a:spLocks noGrp="1"/>
          </p:cNvSpPr>
          <p:nvPr>
            <p:ph type="body" sz="quarter" idx="36" hasCustomPrompt="1"/>
          </p:nvPr>
        </p:nvSpPr>
        <p:spPr>
          <a:xfrm>
            <a:off x="8042063"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31" name="Text Placeholder 11">
            <a:extLst>
              <a:ext uri="{FF2B5EF4-FFF2-40B4-BE49-F238E27FC236}">
                <a16:creationId xmlns:a16="http://schemas.microsoft.com/office/drawing/2014/main" id="{EC964B07-FEA2-B8EC-1C0B-C1156663A8FC}"/>
              </a:ext>
            </a:extLst>
          </p:cNvPr>
          <p:cNvSpPr>
            <a:spLocks noGrp="1"/>
          </p:cNvSpPr>
          <p:nvPr>
            <p:ph type="body" sz="quarter" idx="37" hasCustomPrompt="1"/>
          </p:nvPr>
        </p:nvSpPr>
        <p:spPr>
          <a:xfrm>
            <a:off x="9911375" y="4003269"/>
            <a:ext cx="1721184" cy="276999"/>
          </a:xfrm>
        </p:spPr>
        <p:txBody>
          <a:bodyPr anchor="t"/>
          <a:lstStyle>
            <a:lvl1pPr marL="0" indent="0">
              <a:spcBef>
                <a:spcPts val="0"/>
              </a:spcBef>
              <a:buNone/>
              <a:defRPr lang="en-US" sz="1800" b="1" kern="1200" spc="0" baseline="0">
                <a:gradFill>
                  <a:gsLst>
                    <a:gs pos="12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12</a:t>
            </a:r>
          </a:p>
        </p:txBody>
      </p:sp>
      <p:sp>
        <p:nvSpPr>
          <p:cNvPr id="32" name="Text Placeholder 3">
            <a:extLst>
              <a:ext uri="{FF2B5EF4-FFF2-40B4-BE49-F238E27FC236}">
                <a16:creationId xmlns:a16="http://schemas.microsoft.com/office/drawing/2014/main" id="{D50B1082-815F-7243-0A4E-1095F6E0BE0C}"/>
              </a:ext>
            </a:extLst>
          </p:cNvPr>
          <p:cNvSpPr>
            <a:spLocks noGrp="1"/>
          </p:cNvSpPr>
          <p:nvPr>
            <p:ph type="body" sz="quarter" idx="38" hasCustomPrompt="1"/>
          </p:nvPr>
        </p:nvSpPr>
        <p:spPr>
          <a:xfrm>
            <a:off x="9911375"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Tree>
    <p:extLst>
      <p:ext uri="{BB962C8B-B14F-4D97-AF65-F5344CB8AC3E}">
        <p14:creationId xmlns:p14="http://schemas.microsoft.com/office/powerpoint/2010/main" val="388458694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tailed Text Boxes">
    <p:bg>
      <p:bgPr>
        <a:solidFill>
          <a:schemeClr val="tx2"/>
        </a:solidFill>
        <a:effectLst/>
      </p:bgPr>
    </p:bg>
    <p:spTree>
      <p:nvGrpSpPr>
        <p:cNvPr id="1" name=""/>
        <p:cNvGrpSpPr/>
        <p:nvPr/>
      </p:nvGrpSpPr>
      <p:grpSpPr>
        <a:xfrm>
          <a:off x="0" y="0"/>
          <a:ext cx="0" cy="0"/>
          <a:chOff x="0" y="0"/>
          <a:chExt cx="0" cy="0"/>
        </a:xfrm>
      </p:grpSpPr>
      <p:sp>
        <p:nvSpPr>
          <p:cNvPr id="36" name="Rounded Rectangle 2">
            <a:extLst>
              <a:ext uri="{FF2B5EF4-FFF2-40B4-BE49-F238E27FC236}">
                <a16:creationId xmlns:a16="http://schemas.microsoft.com/office/drawing/2014/main" id="{3EE21699-2E7B-D11E-CB54-C8DE57873417}"/>
              </a:ext>
              <a:ext uri="{C183D7F6-B498-43B3-948B-1728B52AA6E4}">
                <adec:decorative xmlns:adec="http://schemas.microsoft.com/office/drawing/2017/decorative" val="1"/>
              </a:ext>
            </a:extLst>
          </p:cNvPr>
          <p:cNvSpPr/>
          <p:nvPr userDrawn="1"/>
        </p:nvSpPr>
        <p:spPr bwMode="auto">
          <a:xfrm>
            <a:off x="2441086" y="3013350"/>
            <a:ext cx="7307582" cy="3317707"/>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2" name="Rounded Rectangle 2">
            <a:extLst>
              <a:ext uri="{FF2B5EF4-FFF2-40B4-BE49-F238E27FC236}">
                <a16:creationId xmlns:a16="http://schemas.microsoft.com/office/drawing/2014/main" id="{83B80E8A-5E59-F40A-F58E-9CE0B11CCC7D}"/>
              </a:ext>
              <a:ext uri="{C183D7F6-B498-43B3-948B-1728B52AA6E4}">
                <adec:decorative xmlns:adec="http://schemas.microsoft.com/office/drawing/2017/decorative" val="1"/>
              </a:ext>
            </a:extLst>
          </p:cNvPr>
          <p:cNvSpPr/>
          <p:nvPr userDrawn="1"/>
        </p:nvSpPr>
        <p:spPr bwMode="auto">
          <a:xfrm>
            <a:off x="2835766" y="3377641"/>
            <a:ext cx="6500298" cy="623446"/>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2441086" y="1463520"/>
            <a:ext cx="7307582" cy="1263966"/>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3073897" y="3550865"/>
            <a:ext cx="2313432" cy="276999"/>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2834719"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37" name="Text Placeholder 3">
            <a:extLst>
              <a:ext uri="{FF2B5EF4-FFF2-40B4-BE49-F238E27FC236}">
                <a16:creationId xmlns:a16="http://schemas.microsoft.com/office/drawing/2014/main" id="{1002ECEE-477F-7C0F-7637-F359AC155643}"/>
              </a:ext>
            </a:extLst>
          </p:cNvPr>
          <p:cNvSpPr>
            <a:spLocks noGrp="1"/>
          </p:cNvSpPr>
          <p:nvPr>
            <p:ph type="body" sz="quarter" idx="23" hasCustomPrompt="1"/>
          </p:nvPr>
        </p:nvSpPr>
        <p:spPr>
          <a:xfrm>
            <a:off x="5658491" y="3547419"/>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38" name="Text Placeholder 3">
            <a:extLst>
              <a:ext uri="{FF2B5EF4-FFF2-40B4-BE49-F238E27FC236}">
                <a16:creationId xmlns:a16="http://schemas.microsoft.com/office/drawing/2014/main" id="{21687FED-80AC-D2C2-5F10-C3866BA17C1C}"/>
              </a:ext>
            </a:extLst>
          </p:cNvPr>
          <p:cNvSpPr>
            <a:spLocks noGrp="1"/>
          </p:cNvSpPr>
          <p:nvPr>
            <p:ph type="body" sz="quarter" idx="24" hasCustomPrompt="1"/>
          </p:nvPr>
        </p:nvSpPr>
        <p:spPr>
          <a:xfrm>
            <a:off x="4229567"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39" name="Text Placeholder 3">
            <a:extLst>
              <a:ext uri="{FF2B5EF4-FFF2-40B4-BE49-F238E27FC236}">
                <a16:creationId xmlns:a16="http://schemas.microsoft.com/office/drawing/2014/main" id="{18F7E301-3241-A793-8E50-0C46BA58C65C}"/>
              </a:ext>
            </a:extLst>
          </p:cNvPr>
          <p:cNvSpPr>
            <a:spLocks noGrp="1"/>
          </p:cNvSpPr>
          <p:nvPr>
            <p:ph type="body" sz="quarter" idx="25" hasCustomPrompt="1"/>
          </p:nvPr>
        </p:nvSpPr>
        <p:spPr>
          <a:xfrm>
            <a:off x="5620540"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0" name="Text Placeholder 3">
            <a:extLst>
              <a:ext uri="{FF2B5EF4-FFF2-40B4-BE49-F238E27FC236}">
                <a16:creationId xmlns:a16="http://schemas.microsoft.com/office/drawing/2014/main" id="{9E4F3366-E466-F280-A01F-D4CD51F17AD3}"/>
              </a:ext>
            </a:extLst>
          </p:cNvPr>
          <p:cNvSpPr>
            <a:spLocks noGrp="1"/>
          </p:cNvSpPr>
          <p:nvPr>
            <p:ph type="body" sz="quarter" idx="26" hasCustomPrompt="1"/>
          </p:nvPr>
        </p:nvSpPr>
        <p:spPr>
          <a:xfrm>
            <a:off x="7019263"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1" name="Text Placeholder 3">
            <a:extLst>
              <a:ext uri="{FF2B5EF4-FFF2-40B4-BE49-F238E27FC236}">
                <a16:creationId xmlns:a16="http://schemas.microsoft.com/office/drawing/2014/main" id="{D9F10BBD-64C7-7999-4540-62B34083C431}"/>
              </a:ext>
            </a:extLst>
          </p:cNvPr>
          <p:cNvSpPr>
            <a:spLocks noGrp="1"/>
          </p:cNvSpPr>
          <p:nvPr>
            <p:ph type="body" sz="quarter" idx="27" hasCustomPrompt="1"/>
          </p:nvPr>
        </p:nvSpPr>
        <p:spPr>
          <a:xfrm>
            <a:off x="8410235"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3" name="Rounded Rectangle 2">
            <a:extLst>
              <a:ext uri="{FF2B5EF4-FFF2-40B4-BE49-F238E27FC236}">
                <a16:creationId xmlns:a16="http://schemas.microsoft.com/office/drawing/2014/main" id="{61E8D7CC-F04F-3221-C8E7-BAA5D73B55A0}"/>
              </a:ext>
              <a:ext uri="{C183D7F6-B498-43B3-948B-1728B52AA6E4}">
                <adec:decorative xmlns:adec="http://schemas.microsoft.com/office/drawing/2017/decorative" val="1"/>
              </a:ext>
            </a:extLst>
          </p:cNvPr>
          <p:cNvSpPr/>
          <p:nvPr userDrawn="1"/>
        </p:nvSpPr>
        <p:spPr bwMode="auto">
          <a:xfrm>
            <a:off x="2835766" y="4367983"/>
            <a:ext cx="6500298" cy="623446"/>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4" name="Text Placeholder 3">
            <a:extLst>
              <a:ext uri="{FF2B5EF4-FFF2-40B4-BE49-F238E27FC236}">
                <a16:creationId xmlns:a16="http://schemas.microsoft.com/office/drawing/2014/main" id="{84CBE9D3-8223-8676-BFED-E7F20A86AC82}"/>
              </a:ext>
            </a:extLst>
          </p:cNvPr>
          <p:cNvSpPr>
            <a:spLocks noGrp="1"/>
          </p:cNvSpPr>
          <p:nvPr>
            <p:ph type="body" sz="quarter" idx="28" hasCustomPrompt="1"/>
          </p:nvPr>
        </p:nvSpPr>
        <p:spPr>
          <a:xfrm>
            <a:off x="3073897" y="4541207"/>
            <a:ext cx="2313432" cy="276999"/>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5" name="Rounded Rectangle 2">
            <a:extLst>
              <a:ext uri="{FF2B5EF4-FFF2-40B4-BE49-F238E27FC236}">
                <a16:creationId xmlns:a16="http://schemas.microsoft.com/office/drawing/2014/main" id="{5548BFA2-816A-5F02-2A08-30DF9FE60F20}"/>
              </a:ext>
              <a:ext uri="{C183D7F6-B498-43B3-948B-1728B52AA6E4}">
                <adec:decorative xmlns:adec="http://schemas.microsoft.com/office/drawing/2017/decorative" val="1"/>
              </a:ext>
            </a:extLst>
          </p:cNvPr>
          <p:cNvSpPr/>
          <p:nvPr userDrawn="1"/>
        </p:nvSpPr>
        <p:spPr bwMode="auto">
          <a:xfrm>
            <a:off x="2835766" y="5339163"/>
            <a:ext cx="6500298" cy="623446"/>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6" name="Text Placeholder 3">
            <a:extLst>
              <a:ext uri="{FF2B5EF4-FFF2-40B4-BE49-F238E27FC236}">
                <a16:creationId xmlns:a16="http://schemas.microsoft.com/office/drawing/2014/main" id="{9F47264A-C292-DDE5-5B8A-C03D1828EB84}"/>
              </a:ext>
            </a:extLst>
          </p:cNvPr>
          <p:cNvSpPr>
            <a:spLocks noGrp="1"/>
          </p:cNvSpPr>
          <p:nvPr>
            <p:ph type="body" sz="quarter" idx="29" hasCustomPrompt="1"/>
          </p:nvPr>
        </p:nvSpPr>
        <p:spPr>
          <a:xfrm>
            <a:off x="3073897" y="5512387"/>
            <a:ext cx="2313432" cy="276999"/>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7" name="Text Placeholder 3">
            <a:extLst>
              <a:ext uri="{FF2B5EF4-FFF2-40B4-BE49-F238E27FC236}">
                <a16:creationId xmlns:a16="http://schemas.microsoft.com/office/drawing/2014/main" id="{36059E30-1AE7-8000-A01F-AF05F6CCA3E4}"/>
              </a:ext>
            </a:extLst>
          </p:cNvPr>
          <p:cNvSpPr>
            <a:spLocks noGrp="1"/>
          </p:cNvSpPr>
          <p:nvPr>
            <p:ph type="body" sz="quarter" idx="30" hasCustomPrompt="1"/>
          </p:nvPr>
        </p:nvSpPr>
        <p:spPr>
          <a:xfrm>
            <a:off x="5658491" y="4531561"/>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48" name="Text Placeholder 3">
            <a:extLst>
              <a:ext uri="{FF2B5EF4-FFF2-40B4-BE49-F238E27FC236}">
                <a16:creationId xmlns:a16="http://schemas.microsoft.com/office/drawing/2014/main" id="{8CDFCB61-9790-C554-CED4-EFD4BC843F63}"/>
              </a:ext>
            </a:extLst>
          </p:cNvPr>
          <p:cNvSpPr>
            <a:spLocks noGrp="1"/>
          </p:cNvSpPr>
          <p:nvPr>
            <p:ph type="body" sz="quarter" idx="31" hasCustomPrompt="1"/>
          </p:nvPr>
        </p:nvSpPr>
        <p:spPr>
          <a:xfrm>
            <a:off x="5658491" y="5500205"/>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49" name="Text Placeholder 3">
            <a:extLst>
              <a:ext uri="{FF2B5EF4-FFF2-40B4-BE49-F238E27FC236}">
                <a16:creationId xmlns:a16="http://schemas.microsoft.com/office/drawing/2014/main" id="{595FA03A-4709-09EB-3EF7-5E4571343574}"/>
              </a:ext>
            </a:extLst>
          </p:cNvPr>
          <p:cNvSpPr>
            <a:spLocks noGrp="1"/>
          </p:cNvSpPr>
          <p:nvPr>
            <p:ph type="body" sz="quarter" idx="32" hasCustomPrompt="1"/>
          </p:nvPr>
        </p:nvSpPr>
        <p:spPr>
          <a:xfrm>
            <a:off x="2834719" y="1753061"/>
            <a:ext cx="920907"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50" name="Text Placeholder 3">
            <a:extLst>
              <a:ext uri="{FF2B5EF4-FFF2-40B4-BE49-F238E27FC236}">
                <a16:creationId xmlns:a16="http://schemas.microsoft.com/office/drawing/2014/main" id="{99BC2615-95A0-0D90-64E4-934D87DFCB7B}"/>
              </a:ext>
            </a:extLst>
          </p:cNvPr>
          <p:cNvSpPr>
            <a:spLocks noGrp="1"/>
          </p:cNvSpPr>
          <p:nvPr>
            <p:ph type="body" sz="quarter" idx="33" hasCustomPrompt="1"/>
          </p:nvPr>
        </p:nvSpPr>
        <p:spPr>
          <a:xfrm>
            <a:off x="4229567" y="1753061"/>
            <a:ext cx="920907"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51" name="Text Placeholder 3">
            <a:extLst>
              <a:ext uri="{FF2B5EF4-FFF2-40B4-BE49-F238E27FC236}">
                <a16:creationId xmlns:a16="http://schemas.microsoft.com/office/drawing/2014/main" id="{EAD44E6B-2226-267A-C1B7-AC481D376857}"/>
              </a:ext>
            </a:extLst>
          </p:cNvPr>
          <p:cNvSpPr>
            <a:spLocks noGrp="1"/>
          </p:cNvSpPr>
          <p:nvPr>
            <p:ph type="body" sz="quarter" idx="34" hasCustomPrompt="1"/>
          </p:nvPr>
        </p:nvSpPr>
        <p:spPr>
          <a:xfrm>
            <a:off x="5620540" y="1753061"/>
            <a:ext cx="920907"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52" name="Text Placeholder 3">
            <a:extLst>
              <a:ext uri="{FF2B5EF4-FFF2-40B4-BE49-F238E27FC236}">
                <a16:creationId xmlns:a16="http://schemas.microsoft.com/office/drawing/2014/main" id="{5F89A978-BB55-928A-3D50-E33229CCE8C1}"/>
              </a:ext>
            </a:extLst>
          </p:cNvPr>
          <p:cNvSpPr>
            <a:spLocks noGrp="1"/>
          </p:cNvSpPr>
          <p:nvPr>
            <p:ph type="body" sz="quarter" idx="35" hasCustomPrompt="1"/>
          </p:nvPr>
        </p:nvSpPr>
        <p:spPr>
          <a:xfrm>
            <a:off x="7019263" y="1753061"/>
            <a:ext cx="920907"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53" name="Text Placeholder 3">
            <a:extLst>
              <a:ext uri="{FF2B5EF4-FFF2-40B4-BE49-F238E27FC236}">
                <a16:creationId xmlns:a16="http://schemas.microsoft.com/office/drawing/2014/main" id="{4CA598A1-BB42-FC51-A835-57B109B2B603}"/>
              </a:ext>
            </a:extLst>
          </p:cNvPr>
          <p:cNvSpPr>
            <a:spLocks noGrp="1"/>
          </p:cNvSpPr>
          <p:nvPr>
            <p:ph type="body" sz="quarter" idx="36" hasCustomPrompt="1"/>
          </p:nvPr>
        </p:nvSpPr>
        <p:spPr>
          <a:xfrm>
            <a:off x="8410235" y="1753061"/>
            <a:ext cx="920907"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412915906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44786108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 paragraph - 1">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742830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175092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 paragraph - 3">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6" name="Picture 5" descr="A purple circle with black background&#10;&#10;Description automatically generated">
            <a:extLst>
              <a:ext uri="{FF2B5EF4-FFF2-40B4-BE49-F238E27FC236}">
                <a16:creationId xmlns:a16="http://schemas.microsoft.com/office/drawing/2014/main" id="{F2B89001-4B0A-8959-35B0-7A1B6BA9FE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5298740" y="0"/>
            <a:ext cx="6893260" cy="6858000"/>
          </a:xfrm>
          <a:prstGeom prst="rect">
            <a:avLst/>
          </a:prstGeom>
        </p:spPr>
      </p:pic>
    </p:spTree>
    <p:extLst>
      <p:ext uri="{BB962C8B-B14F-4D97-AF65-F5344CB8AC3E}">
        <p14:creationId xmlns:p14="http://schemas.microsoft.com/office/powerpoint/2010/main" val="214591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 paragraph - 5">
    <p:bg>
      <p:bgPr>
        <a:solidFill>
          <a:schemeClr val="tx2"/>
        </a:solidFill>
        <a:effectLst/>
      </p:bgPr>
    </p:bg>
    <p:spTree>
      <p:nvGrpSpPr>
        <p:cNvPr id="1" name=""/>
        <p:cNvGrpSpPr/>
        <p:nvPr/>
      </p:nvGrpSpPr>
      <p:grpSpPr>
        <a:xfrm>
          <a:off x="0" y="0"/>
          <a:ext cx="0" cy="0"/>
          <a:chOff x="0" y="0"/>
          <a:chExt cx="0" cy="0"/>
        </a:xfrm>
      </p:grpSpPr>
      <p:pic>
        <p:nvPicPr>
          <p:cNvPr id="6" name="Picture 5" descr="A purple circle with black background&#10;&#10;Description automatically generated">
            <a:extLst>
              <a:ext uri="{FF2B5EF4-FFF2-40B4-BE49-F238E27FC236}">
                <a16:creationId xmlns:a16="http://schemas.microsoft.com/office/drawing/2014/main" id="{F2B89001-4B0A-8959-35B0-7A1B6BA9FE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6893260" cy="6858000"/>
          </a:xfrm>
          <a:prstGeom prst="rect">
            <a:avLst/>
          </a:prstGeom>
        </p:spPr>
      </p:pic>
      <p:sp>
        <p:nvSpPr>
          <p:cNvPr id="2" name="Text Placeholder 11">
            <a:extLst>
              <a:ext uri="{FF2B5EF4-FFF2-40B4-BE49-F238E27FC236}">
                <a16:creationId xmlns:a16="http://schemas.microsoft.com/office/drawing/2014/main" id="{3E3797E6-424E-E4F3-E060-DE50009F1A17}"/>
              </a:ext>
            </a:extLst>
          </p:cNvPr>
          <p:cNvSpPr>
            <a:spLocks noGrp="1"/>
          </p:cNvSpPr>
          <p:nvPr>
            <p:ph type="body" sz="quarter" idx="16" hasCustomPrompt="1"/>
          </p:nvPr>
        </p:nvSpPr>
        <p:spPr>
          <a:xfrm>
            <a:off x="5233111" y="3187362"/>
            <a:ext cx="4609123"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5" name="Title 1">
            <a:extLst>
              <a:ext uri="{FF2B5EF4-FFF2-40B4-BE49-F238E27FC236}">
                <a16:creationId xmlns:a16="http://schemas.microsoft.com/office/drawing/2014/main" id="{579878C8-780C-6CE7-3371-9E1D88420002}"/>
              </a:ext>
            </a:extLst>
          </p:cNvPr>
          <p:cNvSpPr>
            <a:spLocks noGrp="1"/>
          </p:cNvSpPr>
          <p:nvPr>
            <p:ph type="title" hasCustomPrompt="1"/>
          </p:nvPr>
        </p:nvSpPr>
        <p:spPr>
          <a:xfrm>
            <a:off x="5233111" y="2260490"/>
            <a:ext cx="4622646" cy="615553"/>
          </a:xfrm>
        </p:spPr>
        <p:txBody>
          <a:bodyPr/>
          <a:lstStyle>
            <a:lvl1pPr>
              <a:defRPr>
                <a:solidFill>
                  <a:schemeClr val="bg1"/>
                </a:solidFill>
              </a:defRPr>
            </a:lvl1pPr>
          </a:lstStyle>
          <a:p>
            <a:r>
              <a:rPr lang="en-US"/>
              <a:t>Lorem ipsum</a:t>
            </a:r>
          </a:p>
        </p:txBody>
      </p:sp>
      <p:sp>
        <p:nvSpPr>
          <p:cNvPr id="7" name="Text Placeholder 3">
            <a:extLst>
              <a:ext uri="{FF2B5EF4-FFF2-40B4-BE49-F238E27FC236}">
                <a16:creationId xmlns:a16="http://schemas.microsoft.com/office/drawing/2014/main" id="{70E405ED-524A-110A-C09E-BB64EABB8D91}"/>
              </a:ext>
            </a:extLst>
          </p:cNvPr>
          <p:cNvSpPr>
            <a:spLocks noGrp="1"/>
          </p:cNvSpPr>
          <p:nvPr>
            <p:ph type="body" sz="quarter" idx="10" hasCustomPrompt="1"/>
          </p:nvPr>
        </p:nvSpPr>
        <p:spPr>
          <a:xfrm>
            <a:off x="5233111" y="3694724"/>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369518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 paragraph - 6">
    <p:bg>
      <p:bgPr>
        <a:solidFill>
          <a:schemeClr val="tx2"/>
        </a:solidFill>
        <a:effectLst/>
      </p:bgPr>
    </p:bg>
    <p:spTree>
      <p:nvGrpSpPr>
        <p:cNvPr id="1" name=""/>
        <p:cNvGrpSpPr/>
        <p:nvPr/>
      </p:nvGrpSpPr>
      <p:grpSpPr>
        <a:xfrm>
          <a:off x="0" y="0"/>
          <a:ext cx="0" cy="0"/>
          <a:chOff x="0" y="0"/>
          <a:chExt cx="0" cy="0"/>
        </a:xfrm>
      </p:grpSpPr>
      <p:pic>
        <p:nvPicPr>
          <p:cNvPr id="5" name="Picture 4" descr="A purple dot pattern on a black background&#10;&#10;Description automatically generated">
            <a:extLst>
              <a:ext uri="{FF2B5EF4-FFF2-40B4-BE49-F238E27FC236}">
                <a16:creationId xmlns:a16="http://schemas.microsoft.com/office/drawing/2014/main" id="{719478DA-0DD7-5CE3-C2F1-F5D2C8A2D14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47379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text side by side ">
    <p:bg>
      <p:bgPr>
        <a:solidFill>
          <a:schemeClr val="tx2"/>
        </a:solidFill>
        <a:effectLst/>
      </p:bgPr>
    </p:bg>
    <p:spTree>
      <p:nvGrpSpPr>
        <p:cNvPr id="1" name=""/>
        <p:cNvGrpSpPr/>
        <p:nvPr/>
      </p:nvGrpSpPr>
      <p:grpSpPr>
        <a:xfrm>
          <a:off x="0" y="0"/>
          <a:ext cx="0" cy="0"/>
          <a:chOff x="0" y="0"/>
          <a:chExt cx="0" cy="0"/>
        </a:xfrm>
      </p:grpSpPr>
      <p:pic>
        <p:nvPicPr>
          <p:cNvPr id="3" name="Picture 2" descr="A black background with a purple light&#10;&#10;Description automatically generated">
            <a:extLst>
              <a:ext uri="{FF2B5EF4-FFF2-40B4-BE49-F238E27FC236}">
                <a16:creationId xmlns:a16="http://schemas.microsoft.com/office/drawing/2014/main" id="{1D0C6CF6-FD59-5558-877E-1EECCBF05E27}"/>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67519" y="2309810"/>
            <a:ext cx="3588023" cy="1801541"/>
          </a:xfrm>
        </p:spPr>
        <p:txBody>
          <a:bodyPr anchor="t"/>
          <a:lstStyle>
            <a:lvl1pPr>
              <a:defRPr>
                <a:solidFill>
                  <a:schemeClr val="bg1"/>
                </a:solidFill>
              </a:defRPr>
            </a:lvl1pPr>
          </a:lstStyle>
          <a:p>
            <a:r>
              <a:rPr lang="en-US"/>
              <a:t>Lorem ipsum dolor sit </a:t>
            </a:r>
            <a:r>
              <a:rPr lang="en-US" err="1"/>
              <a:t>amet</a:t>
            </a:r>
            <a:endParaRPr lang="en-US"/>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588023" cy="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709504" y="2019300"/>
            <a:ext cx="6899884" cy="0"/>
          </a:xfrm>
          <a:prstGeom prst="line">
            <a:avLst/>
          </a:prstGeom>
          <a:ln w="25400" cap="rnd">
            <a:gradFill>
              <a:gsLst>
                <a:gs pos="0">
                  <a:schemeClr val="accent5"/>
                </a:gs>
                <a:gs pos="100000">
                  <a:schemeClr val="accent1"/>
                </a:gs>
              </a:gsLst>
              <a:lin ang="3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0C05FA33-9ECE-89D3-0FF6-8A6666DF2B42}"/>
              </a:ext>
            </a:extLst>
          </p:cNvPr>
          <p:cNvSpPr>
            <a:spLocks noGrp="1"/>
          </p:cNvSpPr>
          <p:nvPr>
            <p:ph type="body" sz="quarter" idx="11" hasCustomPrompt="1"/>
          </p:nvPr>
        </p:nvSpPr>
        <p:spPr>
          <a:xfrm>
            <a:off x="4709504" y="2350840"/>
            <a:ext cx="4669961" cy="1107996"/>
          </a:xfrm>
        </p:spPr>
        <p:txBody>
          <a:bodyPr anchor="t"/>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 </a:t>
            </a:r>
            <a:r>
              <a:rPr lang="en-US" err="1"/>
              <a:t>Etiam</a:t>
            </a:r>
            <a:r>
              <a:rPr lang="en-US"/>
              <a:t> vel lorem ac </a:t>
            </a:r>
            <a:r>
              <a:rPr lang="en-US" err="1"/>
              <a:t>erat</a:t>
            </a:r>
            <a:r>
              <a:rPr lang="en-US"/>
              <a:t> </a:t>
            </a:r>
            <a:r>
              <a:rPr lang="en-US" err="1"/>
              <a:t>efficitur</a:t>
            </a:r>
            <a:r>
              <a:rPr lang="en-US"/>
              <a:t> </a:t>
            </a:r>
            <a:r>
              <a:rPr lang="en-US" err="1"/>
              <a:t>volutpat</a:t>
            </a:r>
            <a:r>
              <a:rPr lang="en-US"/>
              <a:t>.</a:t>
            </a:r>
          </a:p>
        </p:txBody>
      </p:sp>
    </p:spTree>
    <p:extLst>
      <p:ext uri="{BB962C8B-B14F-4D97-AF65-F5344CB8AC3E}">
        <p14:creationId xmlns:p14="http://schemas.microsoft.com/office/powerpoint/2010/main" val="42177884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4437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column/subhead/text ">
    <p:bg>
      <p:bgPr>
        <a:solidFill>
          <a:schemeClr val="tx2"/>
        </a:solidFill>
        <a:effectLst/>
      </p:bgPr>
    </p:bg>
    <p:spTree>
      <p:nvGrpSpPr>
        <p:cNvPr id="1" name=""/>
        <p:cNvGrpSpPr/>
        <p:nvPr/>
      </p:nvGrpSpPr>
      <p:grpSpPr>
        <a:xfrm>
          <a:off x="0" y="0"/>
          <a:ext cx="0" cy="0"/>
          <a:chOff x="0" y="0"/>
          <a:chExt cx="0" cy="0"/>
        </a:xfrm>
      </p:grpSpPr>
      <p:pic>
        <p:nvPicPr>
          <p:cNvPr id="3" name="Picture 2" descr="A black background with a purple light&#10;&#10;Description automatically generated">
            <a:extLst>
              <a:ext uri="{FF2B5EF4-FFF2-40B4-BE49-F238E27FC236}">
                <a16:creationId xmlns:a16="http://schemas.microsoft.com/office/drawing/2014/main" id="{84588A24-E4D6-9939-B16D-B6357F6ACC08}"/>
              </a:ext>
            </a:extLst>
          </p:cNvPr>
          <p:cNvPicPr>
            <a:picLocks noChangeAspect="1"/>
          </p:cNvPicPr>
          <p:nvPr userDrawn="1"/>
        </p:nvPicPr>
        <p:blipFill>
          <a:blip r:embed="rId2"/>
          <a:stretch>
            <a:fillRect/>
          </a:stretch>
        </p:blipFill>
        <p:spPr>
          <a:xfrm>
            <a:off x="5246914" y="6432446"/>
            <a:ext cx="6945086" cy="6858000"/>
          </a:xfrm>
          <a:prstGeom prst="rect">
            <a:avLst/>
          </a:prstGeom>
        </p:spPr>
      </p:pic>
      <p:sp>
        <p:nvSpPr>
          <p:cNvPr id="4" name="Title 1">
            <a:extLst>
              <a:ext uri="{FF2B5EF4-FFF2-40B4-BE49-F238E27FC236}">
                <a16:creationId xmlns:a16="http://schemas.microsoft.com/office/drawing/2014/main" id="{20F95B21-B4DF-DBE6-D079-5F891DC0C87C}"/>
              </a:ext>
            </a:extLst>
          </p:cNvPr>
          <p:cNvSpPr>
            <a:spLocks noGrp="1"/>
          </p:cNvSpPr>
          <p:nvPr>
            <p:ph type="title" hasCustomPrompt="1"/>
          </p:nvPr>
        </p:nvSpPr>
        <p:spPr>
          <a:xfrm>
            <a:off x="570676" y="422028"/>
            <a:ext cx="11018520" cy="553998"/>
          </a:xfrm>
        </p:spPr>
        <p:txBody>
          <a:bodyPr/>
          <a:lstStyle>
            <a:lvl1pPr>
              <a:defRPr>
                <a:solidFill>
                  <a:schemeClr val="bg1"/>
                </a:solidFill>
              </a:defRPr>
            </a:lvl1pPr>
          </a:lstStyle>
          <a:p>
            <a:r>
              <a:rPr lang="en-US"/>
              <a:t>Lorem ipsum dolor sit</a:t>
            </a:r>
          </a:p>
        </p:txBody>
      </p:sp>
      <p:sp>
        <p:nvSpPr>
          <p:cNvPr id="2" name="Text Placeholder 3">
            <a:extLst>
              <a:ext uri="{FF2B5EF4-FFF2-40B4-BE49-F238E27FC236}">
                <a16:creationId xmlns:a16="http://schemas.microsoft.com/office/drawing/2014/main" id="{16312B26-EAC2-7C20-5988-4730C2D2FAC9}"/>
              </a:ext>
            </a:extLst>
          </p:cNvPr>
          <p:cNvSpPr>
            <a:spLocks noGrp="1"/>
          </p:cNvSpPr>
          <p:nvPr>
            <p:ph type="body" sz="quarter" idx="10" hasCustomPrompt="1"/>
          </p:nvPr>
        </p:nvSpPr>
        <p:spPr>
          <a:xfrm>
            <a:off x="570676" y="1863463"/>
            <a:ext cx="4534379"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a:t>
            </a:r>
          </a:p>
        </p:txBody>
      </p:sp>
      <p:sp>
        <p:nvSpPr>
          <p:cNvPr id="6" name="Text Placeholder 11">
            <a:extLst>
              <a:ext uri="{FF2B5EF4-FFF2-40B4-BE49-F238E27FC236}">
                <a16:creationId xmlns:a16="http://schemas.microsoft.com/office/drawing/2014/main" id="{881F971B-8D32-60C7-3511-FB93D516F9F5}"/>
              </a:ext>
            </a:extLst>
          </p:cNvPr>
          <p:cNvSpPr>
            <a:spLocks noGrp="1"/>
          </p:cNvSpPr>
          <p:nvPr>
            <p:ph type="body" sz="quarter" idx="16" hasCustomPrompt="1"/>
          </p:nvPr>
        </p:nvSpPr>
        <p:spPr>
          <a:xfrm>
            <a:off x="570677" y="1354747"/>
            <a:ext cx="4534378"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Text Placeholder 3">
            <a:extLst>
              <a:ext uri="{FF2B5EF4-FFF2-40B4-BE49-F238E27FC236}">
                <a16:creationId xmlns:a16="http://schemas.microsoft.com/office/drawing/2014/main" id="{22FD19F1-F57C-30B0-30FF-D9CF1BB012C4}"/>
              </a:ext>
            </a:extLst>
          </p:cNvPr>
          <p:cNvSpPr>
            <a:spLocks noGrp="1"/>
          </p:cNvSpPr>
          <p:nvPr>
            <p:ph type="body" sz="quarter" idx="17" hasCustomPrompt="1"/>
          </p:nvPr>
        </p:nvSpPr>
        <p:spPr>
          <a:xfrm>
            <a:off x="6160204" y="1863463"/>
            <a:ext cx="4534379"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a:t>
            </a:r>
          </a:p>
        </p:txBody>
      </p:sp>
      <p:sp>
        <p:nvSpPr>
          <p:cNvPr id="10" name="Text Placeholder 11">
            <a:extLst>
              <a:ext uri="{FF2B5EF4-FFF2-40B4-BE49-F238E27FC236}">
                <a16:creationId xmlns:a16="http://schemas.microsoft.com/office/drawing/2014/main" id="{F9FF0FEC-AD59-FAE8-0D07-1D42055E054B}"/>
              </a:ext>
            </a:extLst>
          </p:cNvPr>
          <p:cNvSpPr>
            <a:spLocks noGrp="1"/>
          </p:cNvSpPr>
          <p:nvPr>
            <p:ph type="body" sz="quarter" idx="18" hasCustomPrompt="1"/>
          </p:nvPr>
        </p:nvSpPr>
        <p:spPr>
          <a:xfrm>
            <a:off x="6160205" y="1354747"/>
            <a:ext cx="4534378"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2077929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3 - 10 sections">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F0424C-48A9-8B09-727F-30574CCFE4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3" name="Picture 12" descr="A black circle with a dark background&#10;&#10;Description automatically generated with medium confidence">
            <a:extLst>
              <a:ext uri="{FF2B5EF4-FFF2-40B4-BE49-F238E27FC236}">
                <a16:creationId xmlns:a16="http://schemas.microsoft.com/office/drawing/2014/main" id="{066447BE-9476-255B-4FFB-3DDDBA897C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2" name="Text Placeholder 11">
            <a:extLst>
              <a:ext uri="{FF2B5EF4-FFF2-40B4-BE49-F238E27FC236}">
                <a16:creationId xmlns:a16="http://schemas.microsoft.com/office/drawing/2014/main" id="{65B4FF8F-EFC4-C19F-406D-F0A8D5EB62AE}"/>
              </a:ext>
            </a:extLst>
          </p:cNvPr>
          <p:cNvSpPr>
            <a:spLocks noGrp="1"/>
          </p:cNvSpPr>
          <p:nvPr>
            <p:ph type="body" sz="quarter" idx="16" hasCustomPrompt="1"/>
          </p:nvPr>
        </p:nvSpPr>
        <p:spPr>
          <a:xfrm>
            <a:off x="570677" y="1970712"/>
            <a:ext cx="1721184" cy="276999"/>
          </a:xfrm>
        </p:spPr>
        <p:txBody>
          <a:bodyPr anchor="t"/>
          <a:lstStyle>
            <a:lvl1pPr marL="0" indent="0">
              <a:spcBef>
                <a:spcPts val="0"/>
              </a:spcBef>
              <a:buNone/>
              <a:defRPr lang="en-US" sz="1800" b="1" kern="1200" spc="0" baseline="0" dirty="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15" name="Title 1">
            <a:extLst>
              <a:ext uri="{FF2B5EF4-FFF2-40B4-BE49-F238E27FC236}">
                <a16:creationId xmlns:a16="http://schemas.microsoft.com/office/drawing/2014/main" id="{27977B4A-6285-5C6B-2AA2-43757897BDF4}"/>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 amet</a:t>
            </a:r>
          </a:p>
        </p:txBody>
      </p:sp>
      <p:sp>
        <p:nvSpPr>
          <p:cNvPr id="16" name="Text Placeholder 3">
            <a:extLst>
              <a:ext uri="{FF2B5EF4-FFF2-40B4-BE49-F238E27FC236}">
                <a16:creationId xmlns:a16="http://schemas.microsoft.com/office/drawing/2014/main" id="{02216755-9813-B4D6-D66A-3596E646A7F8}"/>
              </a:ext>
            </a:extLst>
          </p:cNvPr>
          <p:cNvSpPr>
            <a:spLocks noGrp="1"/>
          </p:cNvSpPr>
          <p:nvPr>
            <p:ph type="body" sz="quarter" idx="10" hasCustomPrompt="1"/>
          </p:nvPr>
        </p:nvSpPr>
        <p:spPr>
          <a:xfrm>
            <a:off x="570677"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3" name="Text Placeholder 11">
            <a:extLst>
              <a:ext uri="{FF2B5EF4-FFF2-40B4-BE49-F238E27FC236}">
                <a16:creationId xmlns:a16="http://schemas.microsoft.com/office/drawing/2014/main" id="{7A088BBF-4792-529A-A89D-A73C09ED607E}"/>
              </a:ext>
            </a:extLst>
          </p:cNvPr>
          <p:cNvSpPr>
            <a:spLocks noGrp="1"/>
          </p:cNvSpPr>
          <p:nvPr>
            <p:ph type="body" sz="quarter" idx="17" hasCustomPrompt="1"/>
          </p:nvPr>
        </p:nvSpPr>
        <p:spPr>
          <a:xfrm>
            <a:off x="2451490" y="197071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4" name="Text Placeholder 3">
            <a:extLst>
              <a:ext uri="{FF2B5EF4-FFF2-40B4-BE49-F238E27FC236}">
                <a16:creationId xmlns:a16="http://schemas.microsoft.com/office/drawing/2014/main" id="{088987E6-4688-3DA3-1F56-801875A327BC}"/>
              </a:ext>
            </a:extLst>
          </p:cNvPr>
          <p:cNvSpPr>
            <a:spLocks noGrp="1"/>
          </p:cNvSpPr>
          <p:nvPr>
            <p:ph type="body" sz="quarter" idx="18" hasCustomPrompt="1"/>
          </p:nvPr>
        </p:nvSpPr>
        <p:spPr>
          <a:xfrm>
            <a:off x="245149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5" name="Text Placeholder 11">
            <a:extLst>
              <a:ext uri="{FF2B5EF4-FFF2-40B4-BE49-F238E27FC236}">
                <a16:creationId xmlns:a16="http://schemas.microsoft.com/office/drawing/2014/main" id="{31492A8D-29D7-B504-FD49-4F7523B3C69E}"/>
              </a:ext>
            </a:extLst>
          </p:cNvPr>
          <p:cNvSpPr>
            <a:spLocks noGrp="1"/>
          </p:cNvSpPr>
          <p:nvPr>
            <p:ph type="body" sz="quarter" idx="19" hasCustomPrompt="1"/>
          </p:nvPr>
        </p:nvSpPr>
        <p:spPr>
          <a:xfrm>
            <a:off x="4303440" y="197071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
        <p:nvSpPr>
          <p:cNvPr id="6" name="Text Placeholder 3">
            <a:extLst>
              <a:ext uri="{FF2B5EF4-FFF2-40B4-BE49-F238E27FC236}">
                <a16:creationId xmlns:a16="http://schemas.microsoft.com/office/drawing/2014/main" id="{CAF3A3E1-E601-B30C-ABE8-0A5B77F2E932}"/>
              </a:ext>
            </a:extLst>
          </p:cNvPr>
          <p:cNvSpPr>
            <a:spLocks noGrp="1"/>
          </p:cNvSpPr>
          <p:nvPr>
            <p:ph type="body" sz="quarter" idx="20" hasCustomPrompt="1"/>
          </p:nvPr>
        </p:nvSpPr>
        <p:spPr>
          <a:xfrm>
            <a:off x="430344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7" name="Text Placeholder 11">
            <a:extLst>
              <a:ext uri="{FF2B5EF4-FFF2-40B4-BE49-F238E27FC236}">
                <a16:creationId xmlns:a16="http://schemas.microsoft.com/office/drawing/2014/main" id="{B25299F3-DA16-6AD8-47C9-4D4C691F5618}"/>
              </a:ext>
            </a:extLst>
          </p:cNvPr>
          <p:cNvSpPr>
            <a:spLocks noGrp="1"/>
          </p:cNvSpPr>
          <p:nvPr>
            <p:ph type="body" sz="quarter" idx="21" hasCustomPrompt="1"/>
          </p:nvPr>
        </p:nvSpPr>
        <p:spPr>
          <a:xfrm>
            <a:off x="6172752" y="197071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04</a:t>
            </a:r>
          </a:p>
        </p:txBody>
      </p:sp>
      <p:sp>
        <p:nvSpPr>
          <p:cNvPr id="8" name="Text Placeholder 3">
            <a:extLst>
              <a:ext uri="{FF2B5EF4-FFF2-40B4-BE49-F238E27FC236}">
                <a16:creationId xmlns:a16="http://schemas.microsoft.com/office/drawing/2014/main" id="{0674BC5F-6B05-3F0A-0D87-9703F41566B9}"/>
              </a:ext>
            </a:extLst>
          </p:cNvPr>
          <p:cNvSpPr>
            <a:spLocks noGrp="1"/>
          </p:cNvSpPr>
          <p:nvPr>
            <p:ph type="body" sz="quarter" idx="22" hasCustomPrompt="1"/>
          </p:nvPr>
        </p:nvSpPr>
        <p:spPr>
          <a:xfrm>
            <a:off x="6172752"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9" name="Text Placeholder 11">
            <a:extLst>
              <a:ext uri="{FF2B5EF4-FFF2-40B4-BE49-F238E27FC236}">
                <a16:creationId xmlns:a16="http://schemas.microsoft.com/office/drawing/2014/main" id="{C67BC4F3-1F5B-F3A1-E29C-79622C477806}"/>
              </a:ext>
            </a:extLst>
          </p:cNvPr>
          <p:cNvSpPr>
            <a:spLocks noGrp="1"/>
          </p:cNvSpPr>
          <p:nvPr>
            <p:ph type="body" sz="quarter" idx="23" hasCustomPrompt="1"/>
          </p:nvPr>
        </p:nvSpPr>
        <p:spPr>
          <a:xfrm>
            <a:off x="8042063" y="197071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05</a:t>
            </a:r>
          </a:p>
        </p:txBody>
      </p:sp>
      <p:sp>
        <p:nvSpPr>
          <p:cNvPr id="10" name="Text Placeholder 3">
            <a:extLst>
              <a:ext uri="{FF2B5EF4-FFF2-40B4-BE49-F238E27FC236}">
                <a16:creationId xmlns:a16="http://schemas.microsoft.com/office/drawing/2014/main" id="{54ECFB04-EC53-24C4-D2CE-267F714AFBAD}"/>
              </a:ext>
            </a:extLst>
          </p:cNvPr>
          <p:cNvSpPr>
            <a:spLocks noGrp="1"/>
          </p:cNvSpPr>
          <p:nvPr>
            <p:ph type="body" sz="quarter" idx="24" hasCustomPrompt="1"/>
          </p:nvPr>
        </p:nvSpPr>
        <p:spPr>
          <a:xfrm>
            <a:off x="8042063"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1" name="Text Placeholder 11">
            <a:extLst>
              <a:ext uri="{FF2B5EF4-FFF2-40B4-BE49-F238E27FC236}">
                <a16:creationId xmlns:a16="http://schemas.microsoft.com/office/drawing/2014/main" id="{7678AE73-D83F-6313-F84E-B8D6EAF7789B}"/>
              </a:ext>
            </a:extLst>
          </p:cNvPr>
          <p:cNvSpPr>
            <a:spLocks noGrp="1"/>
          </p:cNvSpPr>
          <p:nvPr>
            <p:ph type="body" sz="quarter" idx="27" hasCustomPrompt="1"/>
          </p:nvPr>
        </p:nvSpPr>
        <p:spPr>
          <a:xfrm>
            <a:off x="570677" y="364904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06</a:t>
            </a:r>
          </a:p>
        </p:txBody>
      </p:sp>
      <p:sp>
        <p:nvSpPr>
          <p:cNvPr id="22" name="Text Placeholder 3">
            <a:extLst>
              <a:ext uri="{FF2B5EF4-FFF2-40B4-BE49-F238E27FC236}">
                <a16:creationId xmlns:a16="http://schemas.microsoft.com/office/drawing/2014/main" id="{F0D44531-38E1-7335-1A44-8F43E67C5B25}"/>
              </a:ext>
            </a:extLst>
          </p:cNvPr>
          <p:cNvSpPr>
            <a:spLocks noGrp="1"/>
          </p:cNvSpPr>
          <p:nvPr>
            <p:ph type="body" sz="quarter" idx="28" hasCustomPrompt="1"/>
          </p:nvPr>
        </p:nvSpPr>
        <p:spPr>
          <a:xfrm>
            <a:off x="570677"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3" name="Text Placeholder 11">
            <a:extLst>
              <a:ext uri="{FF2B5EF4-FFF2-40B4-BE49-F238E27FC236}">
                <a16:creationId xmlns:a16="http://schemas.microsoft.com/office/drawing/2014/main" id="{E9ED5611-56B0-0572-0A7B-8FCB86D741AC}"/>
              </a:ext>
            </a:extLst>
          </p:cNvPr>
          <p:cNvSpPr>
            <a:spLocks noGrp="1"/>
          </p:cNvSpPr>
          <p:nvPr>
            <p:ph type="body" sz="quarter" idx="29" hasCustomPrompt="1"/>
          </p:nvPr>
        </p:nvSpPr>
        <p:spPr>
          <a:xfrm>
            <a:off x="2451490" y="364904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07</a:t>
            </a:r>
          </a:p>
        </p:txBody>
      </p:sp>
      <p:sp>
        <p:nvSpPr>
          <p:cNvPr id="24" name="Text Placeholder 3">
            <a:extLst>
              <a:ext uri="{FF2B5EF4-FFF2-40B4-BE49-F238E27FC236}">
                <a16:creationId xmlns:a16="http://schemas.microsoft.com/office/drawing/2014/main" id="{6DEA8AF9-8C45-72A6-6103-528D72F1E73E}"/>
              </a:ext>
            </a:extLst>
          </p:cNvPr>
          <p:cNvSpPr>
            <a:spLocks noGrp="1"/>
          </p:cNvSpPr>
          <p:nvPr>
            <p:ph type="body" sz="quarter" idx="30" hasCustomPrompt="1"/>
          </p:nvPr>
        </p:nvSpPr>
        <p:spPr>
          <a:xfrm>
            <a:off x="2451490"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5" name="Text Placeholder 11">
            <a:extLst>
              <a:ext uri="{FF2B5EF4-FFF2-40B4-BE49-F238E27FC236}">
                <a16:creationId xmlns:a16="http://schemas.microsoft.com/office/drawing/2014/main" id="{6B3B99AE-D52B-AF00-AF79-8896C845C0B9}"/>
              </a:ext>
            </a:extLst>
          </p:cNvPr>
          <p:cNvSpPr>
            <a:spLocks noGrp="1"/>
          </p:cNvSpPr>
          <p:nvPr>
            <p:ph type="body" sz="quarter" idx="31" hasCustomPrompt="1"/>
          </p:nvPr>
        </p:nvSpPr>
        <p:spPr>
          <a:xfrm>
            <a:off x="4303440" y="364904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08</a:t>
            </a:r>
          </a:p>
        </p:txBody>
      </p:sp>
      <p:sp>
        <p:nvSpPr>
          <p:cNvPr id="26" name="Text Placeholder 3">
            <a:extLst>
              <a:ext uri="{FF2B5EF4-FFF2-40B4-BE49-F238E27FC236}">
                <a16:creationId xmlns:a16="http://schemas.microsoft.com/office/drawing/2014/main" id="{D388373B-A64C-0B49-C96C-88172D67D2A5}"/>
              </a:ext>
            </a:extLst>
          </p:cNvPr>
          <p:cNvSpPr>
            <a:spLocks noGrp="1"/>
          </p:cNvSpPr>
          <p:nvPr>
            <p:ph type="body" sz="quarter" idx="32" hasCustomPrompt="1"/>
          </p:nvPr>
        </p:nvSpPr>
        <p:spPr>
          <a:xfrm>
            <a:off x="4303440"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7" name="Text Placeholder 11">
            <a:extLst>
              <a:ext uri="{FF2B5EF4-FFF2-40B4-BE49-F238E27FC236}">
                <a16:creationId xmlns:a16="http://schemas.microsoft.com/office/drawing/2014/main" id="{3000C482-9327-BE2E-10CB-0B4BF8CF438C}"/>
              </a:ext>
            </a:extLst>
          </p:cNvPr>
          <p:cNvSpPr>
            <a:spLocks noGrp="1"/>
          </p:cNvSpPr>
          <p:nvPr>
            <p:ph type="body" sz="quarter" idx="33" hasCustomPrompt="1"/>
          </p:nvPr>
        </p:nvSpPr>
        <p:spPr>
          <a:xfrm>
            <a:off x="6172752" y="364904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09</a:t>
            </a:r>
          </a:p>
        </p:txBody>
      </p:sp>
      <p:sp>
        <p:nvSpPr>
          <p:cNvPr id="28" name="Text Placeholder 3">
            <a:extLst>
              <a:ext uri="{FF2B5EF4-FFF2-40B4-BE49-F238E27FC236}">
                <a16:creationId xmlns:a16="http://schemas.microsoft.com/office/drawing/2014/main" id="{45E38B9A-02CD-1B7D-74C0-768E5BE64F58}"/>
              </a:ext>
            </a:extLst>
          </p:cNvPr>
          <p:cNvSpPr>
            <a:spLocks noGrp="1"/>
          </p:cNvSpPr>
          <p:nvPr>
            <p:ph type="body" sz="quarter" idx="34" hasCustomPrompt="1"/>
          </p:nvPr>
        </p:nvSpPr>
        <p:spPr>
          <a:xfrm>
            <a:off x="6172752"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9" name="Text Placeholder 11">
            <a:extLst>
              <a:ext uri="{FF2B5EF4-FFF2-40B4-BE49-F238E27FC236}">
                <a16:creationId xmlns:a16="http://schemas.microsoft.com/office/drawing/2014/main" id="{DCB7C4EB-4250-D78B-44DA-33C112092217}"/>
              </a:ext>
            </a:extLst>
          </p:cNvPr>
          <p:cNvSpPr>
            <a:spLocks noGrp="1"/>
          </p:cNvSpPr>
          <p:nvPr>
            <p:ph type="body" sz="quarter" idx="35" hasCustomPrompt="1"/>
          </p:nvPr>
        </p:nvSpPr>
        <p:spPr>
          <a:xfrm>
            <a:off x="8042063" y="3649042"/>
            <a:ext cx="1721184" cy="276999"/>
          </a:xfrm>
        </p:spPr>
        <p:txBody>
          <a:bodyPr anchor="t"/>
          <a:lstStyle>
            <a:lvl1pPr marL="0" indent="0">
              <a:spcBef>
                <a:spcPts val="0"/>
              </a:spcBef>
              <a:buNone/>
              <a:defRPr lang="en-US" sz="1800" b="1" kern="1200" spc="0" baseline="0">
                <a:gradFill>
                  <a:gsLst>
                    <a:gs pos="10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a:t>
            </a:r>
          </a:p>
        </p:txBody>
      </p:sp>
      <p:sp>
        <p:nvSpPr>
          <p:cNvPr id="30" name="Text Placeholder 3">
            <a:extLst>
              <a:ext uri="{FF2B5EF4-FFF2-40B4-BE49-F238E27FC236}">
                <a16:creationId xmlns:a16="http://schemas.microsoft.com/office/drawing/2014/main" id="{3CC2AEE2-B192-56A1-0938-92B3F8A5BCA6}"/>
              </a:ext>
            </a:extLst>
          </p:cNvPr>
          <p:cNvSpPr>
            <a:spLocks noGrp="1"/>
          </p:cNvSpPr>
          <p:nvPr>
            <p:ph type="body" sz="quarter" idx="36" hasCustomPrompt="1"/>
          </p:nvPr>
        </p:nvSpPr>
        <p:spPr>
          <a:xfrm>
            <a:off x="8042063"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Tree>
    <p:extLst>
      <p:ext uri="{BB962C8B-B14F-4D97-AF65-F5344CB8AC3E}">
        <p14:creationId xmlns:p14="http://schemas.microsoft.com/office/powerpoint/2010/main" val="359428526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431505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column/non-bulleted text ">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70677" y="1349155"/>
            <a:ext cx="4534378"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170290" y="1349155"/>
            <a:ext cx="4534378"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5" name="Title 1">
            <a:extLst>
              <a:ext uri="{FF2B5EF4-FFF2-40B4-BE49-F238E27FC236}">
                <a16:creationId xmlns:a16="http://schemas.microsoft.com/office/drawing/2014/main" id="{6F216C89-6288-1837-380D-40C433A40392}"/>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Tree>
    <p:extLst>
      <p:ext uri="{BB962C8B-B14F-4D97-AF65-F5344CB8AC3E}">
        <p14:creationId xmlns:p14="http://schemas.microsoft.com/office/powerpoint/2010/main" val="2125008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column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0568"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BD97118F-9EC2-B22D-F5B5-E75F2585502F}"/>
              </a:ext>
            </a:extLst>
          </p:cNvPr>
          <p:cNvSpPr>
            <a:spLocks noGrp="1"/>
          </p:cNvSpPr>
          <p:nvPr>
            <p:ph type="body" sz="quarter" idx="10" hasCustomPrompt="1"/>
          </p:nvPr>
        </p:nvSpPr>
        <p:spPr>
          <a:xfrm>
            <a:off x="570676" y="1870138"/>
            <a:ext cx="3192272" cy="147732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8" name="Text Placeholder 3">
            <a:extLst>
              <a:ext uri="{FF2B5EF4-FFF2-40B4-BE49-F238E27FC236}">
                <a16:creationId xmlns:a16="http://schemas.microsoft.com/office/drawing/2014/main" id="{BFDF4C1C-B4C4-F605-FFF4-55D6371E2DBC}"/>
              </a:ext>
            </a:extLst>
          </p:cNvPr>
          <p:cNvSpPr>
            <a:spLocks noGrp="1"/>
          </p:cNvSpPr>
          <p:nvPr>
            <p:ph type="body" sz="quarter" idx="20" hasCustomPrompt="1"/>
          </p:nvPr>
        </p:nvSpPr>
        <p:spPr>
          <a:xfrm>
            <a:off x="4500568" y="1870138"/>
            <a:ext cx="3192272" cy="147732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0" name="Text Placeholder 3">
            <a:extLst>
              <a:ext uri="{FF2B5EF4-FFF2-40B4-BE49-F238E27FC236}">
                <a16:creationId xmlns:a16="http://schemas.microsoft.com/office/drawing/2014/main" id="{EC5972E9-D250-CB4F-3AB4-A3587C022055}"/>
              </a:ext>
            </a:extLst>
          </p:cNvPr>
          <p:cNvSpPr>
            <a:spLocks noGrp="1"/>
          </p:cNvSpPr>
          <p:nvPr>
            <p:ph type="body" sz="quarter" idx="21" hasCustomPrompt="1"/>
          </p:nvPr>
        </p:nvSpPr>
        <p:spPr>
          <a:xfrm>
            <a:off x="8438896" y="1870138"/>
            <a:ext cx="3192272" cy="147732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Tree>
    <p:extLst>
      <p:ext uri="{BB962C8B-B14F-4D97-AF65-F5344CB8AC3E}">
        <p14:creationId xmlns:p14="http://schemas.microsoft.com/office/powerpoint/2010/main" val="521616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2248288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 column bullets">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1129017"/>
            <a:ext cx="6915973" cy="1231106"/>
          </a:xfrm>
        </p:spPr>
        <p:txBody>
          <a:bodyPr/>
          <a:lstStyle>
            <a:lvl1pPr>
              <a:defRPr>
                <a:solidFill>
                  <a:schemeClr val="bg1"/>
                </a:solidFill>
              </a:defRPr>
            </a:lvl1pPr>
          </a:lstStyle>
          <a:p>
            <a:r>
              <a:rPr lang="en-US"/>
              <a:t>Lorem ipsum dolor sit </a:t>
            </a:r>
            <a:r>
              <a:rPr lang="en-US" err="1"/>
              <a:t>amet</a:t>
            </a:r>
            <a:r>
              <a:rPr lang="en-US"/>
              <a:t> </a:t>
            </a:r>
            <a:r>
              <a:rPr lang="en-US" err="1"/>
              <a:t>consectetur</a:t>
            </a:r>
            <a:r>
              <a:rPr lang="en-US"/>
              <a:t> </a:t>
            </a:r>
            <a:r>
              <a:rPr lang="en-US" err="1"/>
              <a:t>elit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3196687"/>
            <a:ext cx="3201224" cy="2277547"/>
          </a:xfrm>
        </p:spPr>
        <p:txBody>
          <a:bodyPr wrap="square">
            <a:spAutoFit/>
          </a:bodyPr>
          <a:lstStyle>
            <a:lvl1pPr marL="171450" indent="-171450">
              <a:spcBef>
                <a:spcPts val="1224"/>
              </a:spcBef>
              <a:buClr>
                <a:schemeClr val="accent5"/>
              </a:buClr>
              <a:buSzPct val="110000"/>
              <a:buFont typeface="Arial" panose="020B0604020202020204" pitchFamily="34" charset="0"/>
              <a:buChar char="•"/>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risus</a:t>
            </a:r>
            <a:r>
              <a:rPr lang="en-US"/>
              <a:t> </a:t>
            </a:r>
            <a:r>
              <a:rPr lang="en-US" err="1"/>
              <a:t>nibh</a:t>
            </a:r>
            <a:r>
              <a:rPr lang="en-US"/>
              <a:t> </a:t>
            </a:r>
            <a:r>
              <a:rPr lang="en-US" err="1"/>
              <a:t>ultricies</a:t>
            </a:r>
            <a:endParaRPr lang="en-US"/>
          </a:p>
          <a:p>
            <a:pPr lvl="0"/>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endParaRPr lang="en-US"/>
          </a:p>
          <a:p>
            <a:pPr lvl="0"/>
            <a:r>
              <a:rPr lang="en-US"/>
              <a:t>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p>
          <a:p>
            <a:pPr lvl="0"/>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p>
          <a:p>
            <a:pPr lvl="0"/>
            <a:r>
              <a:rPr lang="en-US" err="1"/>
              <a:t>Metus</a:t>
            </a:r>
            <a:r>
              <a:rPr lang="en-US"/>
              <a:t>. </a:t>
            </a:r>
            <a:r>
              <a:rPr lang="en-US" err="1"/>
              <a:t>Aliquam</a:t>
            </a:r>
            <a:r>
              <a:rPr lang="en-US"/>
              <a:t> at </a:t>
            </a:r>
            <a:r>
              <a:rPr lang="en-US" err="1"/>
              <a:t>placerat</a:t>
            </a:r>
            <a:r>
              <a:rPr lang="en-US"/>
              <a:t> </a:t>
            </a:r>
            <a:r>
              <a:rPr lang="en-US" err="1"/>
              <a:t>lacus</a:t>
            </a:r>
            <a:r>
              <a:rPr lang="en-US"/>
              <a:t>, non</a:t>
            </a:r>
          </a:p>
        </p:txBody>
      </p:sp>
      <p:sp>
        <p:nvSpPr>
          <p:cNvPr id="27" name="Text Placeholder 3">
            <a:extLst>
              <a:ext uri="{FF2B5EF4-FFF2-40B4-BE49-F238E27FC236}">
                <a16:creationId xmlns:a16="http://schemas.microsoft.com/office/drawing/2014/main" id="{E993E561-1C06-633B-0F87-8EB0BDA467CD}"/>
              </a:ext>
            </a:extLst>
          </p:cNvPr>
          <p:cNvSpPr>
            <a:spLocks noGrp="1"/>
          </p:cNvSpPr>
          <p:nvPr>
            <p:ph type="body" sz="quarter" idx="11" hasCustomPrompt="1"/>
          </p:nvPr>
        </p:nvSpPr>
        <p:spPr>
          <a:xfrm>
            <a:off x="4294622" y="3196687"/>
            <a:ext cx="3201224" cy="2277547"/>
          </a:xfrm>
        </p:spPr>
        <p:txBody>
          <a:bodyPr wrap="square">
            <a:spAutoFit/>
          </a:bodyPr>
          <a:lstStyle>
            <a:lvl1pPr marL="171450" indent="-171450">
              <a:spcBef>
                <a:spcPts val="1224"/>
              </a:spcBef>
              <a:buClr>
                <a:schemeClr val="accent5"/>
              </a:buClr>
              <a:buSzPct val="110000"/>
              <a:buFont typeface="Arial" panose="020B0604020202020204" pitchFamily="34" charset="0"/>
              <a:buChar char="•"/>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risus</a:t>
            </a:r>
            <a:r>
              <a:rPr lang="en-US"/>
              <a:t> </a:t>
            </a:r>
            <a:r>
              <a:rPr lang="en-US" err="1"/>
              <a:t>nibh</a:t>
            </a:r>
            <a:r>
              <a:rPr lang="en-US"/>
              <a:t> </a:t>
            </a:r>
            <a:r>
              <a:rPr lang="en-US" err="1"/>
              <a:t>ultricies</a:t>
            </a:r>
            <a:r>
              <a:rPr lang="en-US"/>
              <a:t> </a:t>
            </a:r>
          </a:p>
          <a:p>
            <a:pPr lvl="0"/>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endParaRPr lang="en-US"/>
          </a:p>
          <a:p>
            <a:pPr lvl="0"/>
            <a:r>
              <a:rPr lang="en-US"/>
              <a:t>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p>
          <a:p>
            <a:pPr lvl="0"/>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p>
          <a:p>
            <a:pPr lvl="0"/>
            <a:r>
              <a:rPr lang="en-US" err="1"/>
              <a:t>Metus</a:t>
            </a:r>
            <a:r>
              <a:rPr lang="en-US"/>
              <a:t>. </a:t>
            </a:r>
            <a:r>
              <a:rPr lang="en-US" err="1"/>
              <a:t>Aliquam</a:t>
            </a:r>
            <a:r>
              <a:rPr lang="en-US"/>
              <a:t> at </a:t>
            </a:r>
            <a:r>
              <a:rPr lang="en-US" err="1"/>
              <a:t>placerat</a:t>
            </a:r>
            <a:r>
              <a:rPr lang="en-US"/>
              <a:t> </a:t>
            </a:r>
            <a:r>
              <a:rPr lang="en-US" err="1"/>
              <a:t>lacus</a:t>
            </a:r>
            <a:r>
              <a:rPr lang="en-US"/>
              <a:t>, non</a:t>
            </a:r>
          </a:p>
        </p:txBody>
      </p:sp>
      <p:sp>
        <p:nvSpPr>
          <p:cNvPr id="28" name="Text Placeholder 3">
            <a:extLst>
              <a:ext uri="{FF2B5EF4-FFF2-40B4-BE49-F238E27FC236}">
                <a16:creationId xmlns:a16="http://schemas.microsoft.com/office/drawing/2014/main" id="{87AA149F-D755-95AA-1491-F9769A5B2160}"/>
              </a:ext>
            </a:extLst>
          </p:cNvPr>
          <p:cNvSpPr>
            <a:spLocks noGrp="1"/>
          </p:cNvSpPr>
          <p:nvPr>
            <p:ph type="body" sz="quarter" idx="12" hasCustomPrompt="1"/>
          </p:nvPr>
        </p:nvSpPr>
        <p:spPr>
          <a:xfrm>
            <a:off x="8043662" y="3196687"/>
            <a:ext cx="3201224" cy="2277547"/>
          </a:xfrm>
        </p:spPr>
        <p:txBody>
          <a:bodyPr wrap="square">
            <a:spAutoFit/>
          </a:bodyPr>
          <a:lstStyle>
            <a:lvl1pPr marL="171450" indent="-171450">
              <a:spcBef>
                <a:spcPts val="1224"/>
              </a:spcBef>
              <a:buClr>
                <a:schemeClr val="accent5"/>
              </a:buClr>
              <a:buSzPct val="110000"/>
              <a:buFont typeface="Arial" panose="020B0604020202020204" pitchFamily="34" charset="0"/>
              <a:buChar char="•"/>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risus</a:t>
            </a:r>
            <a:r>
              <a:rPr lang="en-US"/>
              <a:t> </a:t>
            </a:r>
            <a:r>
              <a:rPr lang="en-US" err="1"/>
              <a:t>nibh</a:t>
            </a:r>
            <a:r>
              <a:rPr lang="en-US"/>
              <a:t> </a:t>
            </a:r>
            <a:r>
              <a:rPr lang="en-US" err="1"/>
              <a:t>ultricies</a:t>
            </a:r>
            <a:r>
              <a:rPr lang="en-US"/>
              <a:t> </a:t>
            </a:r>
          </a:p>
          <a:p>
            <a:pPr lvl="0"/>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endParaRPr lang="en-US"/>
          </a:p>
          <a:p>
            <a:pPr lvl="0"/>
            <a:r>
              <a:rPr lang="en-US"/>
              <a:t>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p>
          <a:p>
            <a:pPr lvl="0"/>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p>
          <a:p>
            <a:pPr lvl="0"/>
            <a:r>
              <a:rPr lang="en-US" err="1"/>
              <a:t>Metus</a:t>
            </a:r>
            <a:r>
              <a:rPr lang="en-US"/>
              <a:t>. </a:t>
            </a:r>
            <a:r>
              <a:rPr lang="en-US" err="1"/>
              <a:t>Aliquam</a:t>
            </a:r>
            <a:r>
              <a:rPr lang="en-US"/>
              <a:t> at </a:t>
            </a:r>
            <a:r>
              <a:rPr lang="en-US" err="1"/>
              <a:t>placerat</a:t>
            </a:r>
            <a:r>
              <a:rPr lang="en-US"/>
              <a:t> </a:t>
            </a:r>
            <a:r>
              <a:rPr lang="en-US" err="1"/>
              <a:t>lacus</a:t>
            </a:r>
            <a:r>
              <a:rPr lang="en-US"/>
              <a:t>, non</a:t>
            </a:r>
          </a:p>
        </p:txBody>
      </p:sp>
      <p:sp>
        <p:nvSpPr>
          <p:cNvPr id="29" name="Text Placeholder 11">
            <a:extLst>
              <a:ext uri="{FF2B5EF4-FFF2-40B4-BE49-F238E27FC236}">
                <a16:creationId xmlns:a16="http://schemas.microsoft.com/office/drawing/2014/main" id="{C010581A-3D13-FA83-924D-EEE1B38927B9}"/>
              </a:ext>
            </a:extLst>
          </p:cNvPr>
          <p:cNvSpPr>
            <a:spLocks noGrp="1"/>
          </p:cNvSpPr>
          <p:nvPr>
            <p:ph type="body" sz="quarter" idx="16" hasCustomPrompt="1"/>
          </p:nvPr>
        </p:nvSpPr>
        <p:spPr>
          <a:xfrm>
            <a:off x="570676" y="2749536"/>
            <a:ext cx="320122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1" name="Text Placeholder 11">
            <a:extLst>
              <a:ext uri="{FF2B5EF4-FFF2-40B4-BE49-F238E27FC236}">
                <a16:creationId xmlns:a16="http://schemas.microsoft.com/office/drawing/2014/main" id="{8096DD04-B18B-F637-3304-618F0292FF4C}"/>
              </a:ext>
            </a:extLst>
          </p:cNvPr>
          <p:cNvSpPr>
            <a:spLocks noGrp="1"/>
          </p:cNvSpPr>
          <p:nvPr>
            <p:ph type="body" sz="quarter" idx="17" hasCustomPrompt="1"/>
          </p:nvPr>
        </p:nvSpPr>
        <p:spPr>
          <a:xfrm>
            <a:off x="4294622" y="2749536"/>
            <a:ext cx="3210559"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2" name="Text Placeholder 11">
            <a:extLst>
              <a:ext uri="{FF2B5EF4-FFF2-40B4-BE49-F238E27FC236}">
                <a16:creationId xmlns:a16="http://schemas.microsoft.com/office/drawing/2014/main" id="{AC5FE760-A6B1-9A20-7866-4A9908ACAA14}"/>
              </a:ext>
            </a:extLst>
          </p:cNvPr>
          <p:cNvSpPr>
            <a:spLocks noGrp="1"/>
          </p:cNvSpPr>
          <p:nvPr>
            <p:ph type="body" sz="quarter" idx="18" hasCustomPrompt="1"/>
          </p:nvPr>
        </p:nvSpPr>
        <p:spPr>
          <a:xfrm>
            <a:off x="8043662" y="2749536"/>
            <a:ext cx="3210559"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Tree>
    <p:extLst>
      <p:ext uri="{BB962C8B-B14F-4D97-AF65-F5344CB8AC3E}">
        <p14:creationId xmlns:p14="http://schemas.microsoft.com/office/powerpoint/2010/main" val="35836377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4 column with subhead">
    <p:bg>
      <p:bgPr>
        <a:solidFill>
          <a:schemeClr val="tx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3382125" y="1363325"/>
            <a:ext cx="253365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6168104" y="1363325"/>
            <a:ext cx="2532063"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hasCustomPrompt="1"/>
          </p:nvPr>
        </p:nvSpPr>
        <p:spPr>
          <a:xfrm>
            <a:off x="8966027" y="1363325"/>
            <a:ext cx="253365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itle 1">
            <a:extLst>
              <a:ext uri="{FF2B5EF4-FFF2-40B4-BE49-F238E27FC236}">
                <a16:creationId xmlns:a16="http://schemas.microsoft.com/office/drawing/2014/main" id="{E828413A-6DB6-22BD-CE90-4B8A7DCAC111}"/>
              </a:ext>
            </a:extLst>
          </p:cNvPr>
          <p:cNvSpPr>
            <a:spLocks noGrp="1"/>
          </p:cNvSpPr>
          <p:nvPr>
            <p:ph type="title" hasCustomPrompt="1"/>
          </p:nvPr>
        </p:nvSpPr>
        <p:spPr>
          <a:xfrm>
            <a:off x="568042" y="422028"/>
            <a:ext cx="11018520" cy="615553"/>
          </a:xfrm>
        </p:spPr>
        <p:txBody>
          <a:bodyPr/>
          <a:lstStyle>
            <a:lvl1pPr>
              <a:defRPr>
                <a:solidFill>
                  <a:schemeClr val="bg1"/>
                </a:solidFill>
              </a:defRPr>
            </a:lvl1pPr>
          </a:lstStyle>
          <a:p>
            <a:r>
              <a:rPr lang="en-US"/>
              <a:t>Lorem ipsum dolor sit </a:t>
            </a:r>
            <a:r>
              <a:rPr lang="en-US" err="1"/>
              <a:t>amet</a:t>
            </a:r>
            <a:r>
              <a:rPr lang="en-US"/>
              <a:t> </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568042"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4" name="Text Placeholder 3">
            <a:extLst>
              <a:ext uri="{FF2B5EF4-FFF2-40B4-BE49-F238E27FC236}">
                <a16:creationId xmlns:a16="http://schemas.microsoft.com/office/drawing/2014/main" id="{160D82EA-63E5-E013-E566-0B36E9E4620A}"/>
              </a:ext>
            </a:extLst>
          </p:cNvPr>
          <p:cNvSpPr>
            <a:spLocks noGrp="1"/>
          </p:cNvSpPr>
          <p:nvPr>
            <p:ph type="body" sz="quarter" idx="21" hasCustomPrompt="1"/>
          </p:nvPr>
        </p:nvSpPr>
        <p:spPr>
          <a:xfrm>
            <a:off x="3382125"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5" name="Text Placeholder 3">
            <a:extLst>
              <a:ext uri="{FF2B5EF4-FFF2-40B4-BE49-F238E27FC236}">
                <a16:creationId xmlns:a16="http://schemas.microsoft.com/office/drawing/2014/main" id="{190A3067-9BDD-265B-9486-8415EC43A272}"/>
              </a:ext>
            </a:extLst>
          </p:cNvPr>
          <p:cNvSpPr>
            <a:spLocks noGrp="1"/>
          </p:cNvSpPr>
          <p:nvPr>
            <p:ph type="body" sz="quarter" idx="22" hasCustomPrompt="1"/>
          </p:nvPr>
        </p:nvSpPr>
        <p:spPr>
          <a:xfrm>
            <a:off x="6168104"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6" name="Text Placeholder 3">
            <a:extLst>
              <a:ext uri="{FF2B5EF4-FFF2-40B4-BE49-F238E27FC236}">
                <a16:creationId xmlns:a16="http://schemas.microsoft.com/office/drawing/2014/main" id="{357FA9CB-C384-CEE7-430A-2FAE7B0BAD8F}"/>
              </a:ext>
            </a:extLst>
          </p:cNvPr>
          <p:cNvSpPr>
            <a:spLocks noGrp="1"/>
          </p:cNvSpPr>
          <p:nvPr>
            <p:ph type="body" sz="quarter" idx="23" hasCustomPrompt="1"/>
          </p:nvPr>
        </p:nvSpPr>
        <p:spPr>
          <a:xfrm>
            <a:off x="8966027"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568042" y="1363325"/>
            <a:ext cx="253365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Tree>
    <p:extLst>
      <p:ext uri="{BB962C8B-B14F-4D97-AF65-F5344CB8AC3E}">
        <p14:creationId xmlns:p14="http://schemas.microsoft.com/office/powerpoint/2010/main" val="161998993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4column/bullets ">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55775"/>
            <a:ext cx="241503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42203"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
        <p:nvSpPr>
          <p:cNvPr id="14" name="Text Placeholder 11">
            <a:extLst>
              <a:ext uri="{FF2B5EF4-FFF2-40B4-BE49-F238E27FC236}">
                <a16:creationId xmlns:a16="http://schemas.microsoft.com/office/drawing/2014/main" id="{21686CE0-39A7-BFE8-FE04-F6A84AFA7AC4}"/>
              </a:ext>
            </a:extLst>
          </p:cNvPr>
          <p:cNvSpPr>
            <a:spLocks noGrp="1"/>
          </p:cNvSpPr>
          <p:nvPr>
            <p:ph type="body" sz="quarter" idx="17" hasCustomPrompt="1"/>
          </p:nvPr>
        </p:nvSpPr>
        <p:spPr>
          <a:xfrm>
            <a:off x="3462867" y="1355775"/>
            <a:ext cx="241503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5" name="Text Placeholder 7">
            <a:extLst>
              <a:ext uri="{FF2B5EF4-FFF2-40B4-BE49-F238E27FC236}">
                <a16:creationId xmlns:a16="http://schemas.microsoft.com/office/drawing/2014/main" id="{6B5F0151-BBFA-FFF4-D8FC-664FB3C89DA4}"/>
              </a:ext>
            </a:extLst>
          </p:cNvPr>
          <p:cNvSpPr>
            <a:spLocks noGrp="1"/>
          </p:cNvSpPr>
          <p:nvPr>
            <p:ph type="body" sz="quarter" idx="18" hasCustomPrompt="1"/>
          </p:nvPr>
        </p:nvSpPr>
        <p:spPr>
          <a:xfrm>
            <a:off x="3462867"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
        <p:nvSpPr>
          <p:cNvPr id="16" name="Text Placeholder 11">
            <a:extLst>
              <a:ext uri="{FF2B5EF4-FFF2-40B4-BE49-F238E27FC236}">
                <a16:creationId xmlns:a16="http://schemas.microsoft.com/office/drawing/2014/main" id="{BE0AFC39-F8D5-8E63-FC7E-DDF1574E1FBD}"/>
              </a:ext>
            </a:extLst>
          </p:cNvPr>
          <p:cNvSpPr>
            <a:spLocks noGrp="1"/>
          </p:cNvSpPr>
          <p:nvPr>
            <p:ph type="body" sz="quarter" idx="19" hasCustomPrompt="1"/>
          </p:nvPr>
        </p:nvSpPr>
        <p:spPr>
          <a:xfrm>
            <a:off x="6341534" y="1355775"/>
            <a:ext cx="241503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8" name="Text Placeholder 7">
            <a:extLst>
              <a:ext uri="{FF2B5EF4-FFF2-40B4-BE49-F238E27FC236}">
                <a16:creationId xmlns:a16="http://schemas.microsoft.com/office/drawing/2014/main" id="{CE5CD8F3-A8AF-824A-7EC2-A2AB257C5633}"/>
              </a:ext>
            </a:extLst>
          </p:cNvPr>
          <p:cNvSpPr>
            <a:spLocks noGrp="1"/>
          </p:cNvSpPr>
          <p:nvPr>
            <p:ph type="body" sz="quarter" idx="20" hasCustomPrompt="1"/>
          </p:nvPr>
        </p:nvSpPr>
        <p:spPr>
          <a:xfrm>
            <a:off x="6341534"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
        <p:nvSpPr>
          <p:cNvPr id="19" name="Text Placeholder 11">
            <a:extLst>
              <a:ext uri="{FF2B5EF4-FFF2-40B4-BE49-F238E27FC236}">
                <a16:creationId xmlns:a16="http://schemas.microsoft.com/office/drawing/2014/main" id="{1A84DD7A-BA5B-6DED-5DE1-C8DCDA56C347}"/>
              </a:ext>
            </a:extLst>
          </p:cNvPr>
          <p:cNvSpPr>
            <a:spLocks noGrp="1"/>
          </p:cNvSpPr>
          <p:nvPr>
            <p:ph type="body" sz="quarter" idx="21" hasCustomPrompt="1"/>
          </p:nvPr>
        </p:nvSpPr>
        <p:spPr>
          <a:xfrm>
            <a:off x="9220200" y="1355775"/>
            <a:ext cx="241503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7">
            <a:extLst>
              <a:ext uri="{FF2B5EF4-FFF2-40B4-BE49-F238E27FC236}">
                <a16:creationId xmlns:a16="http://schemas.microsoft.com/office/drawing/2014/main" id="{B909BBEA-2505-6F49-C768-581964BFAE3F}"/>
              </a:ext>
            </a:extLst>
          </p:cNvPr>
          <p:cNvSpPr>
            <a:spLocks noGrp="1"/>
          </p:cNvSpPr>
          <p:nvPr>
            <p:ph type="body" sz="quarter" idx="22" hasCustomPrompt="1"/>
          </p:nvPr>
        </p:nvSpPr>
        <p:spPr>
          <a:xfrm>
            <a:off x="9220200"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Tree>
    <p:extLst>
      <p:ext uri="{BB962C8B-B14F-4D97-AF65-F5344CB8AC3E}">
        <p14:creationId xmlns:p14="http://schemas.microsoft.com/office/powerpoint/2010/main" val="2066824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6 blocks text ">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2280"/>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0D62B6CF-1E6A-4C50-EB19-1D0F1EE1E3F8}"/>
              </a:ext>
            </a:extLst>
          </p:cNvPr>
          <p:cNvSpPr>
            <a:spLocks noGrp="1"/>
          </p:cNvSpPr>
          <p:nvPr>
            <p:ph type="body" sz="quarter" idx="17" hasCustomPrompt="1"/>
          </p:nvPr>
        </p:nvSpPr>
        <p:spPr>
          <a:xfrm>
            <a:off x="8425373" y="1342280"/>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11">
            <a:extLst>
              <a:ext uri="{FF2B5EF4-FFF2-40B4-BE49-F238E27FC236}">
                <a16:creationId xmlns:a16="http://schemas.microsoft.com/office/drawing/2014/main" id="{1F088E60-04A7-0D7E-2D50-0B87BD574A58}"/>
              </a:ext>
            </a:extLst>
          </p:cNvPr>
          <p:cNvSpPr>
            <a:spLocks noGrp="1"/>
          </p:cNvSpPr>
          <p:nvPr>
            <p:ph type="body" sz="quarter" idx="19" hasCustomPrompt="1"/>
          </p:nvPr>
        </p:nvSpPr>
        <p:spPr>
          <a:xfrm>
            <a:off x="4500214" y="1342280"/>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7A584388-627F-73ED-1A0D-F521750414FB}"/>
              </a:ext>
            </a:extLst>
          </p:cNvPr>
          <p:cNvSpPr>
            <a:spLocks noGrp="1"/>
          </p:cNvSpPr>
          <p:nvPr>
            <p:ph type="body" sz="quarter" idx="10" hasCustomPrompt="1"/>
          </p:nvPr>
        </p:nvSpPr>
        <p:spPr>
          <a:xfrm>
            <a:off x="570676" y="1841598"/>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Text Placeholder 3">
            <a:extLst>
              <a:ext uri="{FF2B5EF4-FFF2-40B4-BE49-F238E27FC236}">
                <a16:creationId xmlns:a16="http://schemas.microsoft.com/office/drawing/2014/main" id="{C03AB3C7-E780-FE7D-CBA3-8D4E1153EC62}"/>
              </a:ext>
            </a:extLst>
          </p:cNvPr>
          <p:cNvSpPr>
            <a:spLocks noGrp="1"/>
          </p:cNvSpPr>
          <p:nvPr>
            <p:ph type="body" sz="quarter" idx="26" hasCustomPrompt="1"/>
          </p:nvPr>
        </p:nvSpPr>
        <p:spPr>
          <a:xfrm>
            <a:off x="4500214" y="1841598"/>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5" name="Text Placeholder 3">
            <a:extLst>
              <a:ext uri="{FF2B5EF4-FFF2-40B4-BE49-F238E27FC236}">
                <a16:creationId xmlns:a16="http://schemas.microsoft.com/office/drawing/2014/main" id="{3F192EE4-7621-1493-AFEE-B12C50EC1796}"/>
              </a:ext>
            </a:extLst>
          </p:cNvPr>
          <p:cNvSpPr>
            <a:spLocks noGrp="1"/>
          </p:cNvSpPr>
          <p:nvPr>
            <p:ph type="body" sz="quarter" idx="27" hasCustomPrompt="1"/>
          </p:nvPr>
        </p:nvSpPr>
        <p:spPr>
          <a:xfrm>
            <a:off x="8425373" y="1841598"/>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1" name="Text Placeholder 11">
            <a:extLst>
              <a:ext uri="{FF2B5EF4-FFF2-40B4-BE49-F238E27FC236}">
                <a16:creationId xmlns:a16="http://schemas.microsoft.com/office/drawing/2014/main" id="{AE2D816F-F0A6-F055-85E7-9DE99270014C}"/>
              </a:ext>
            </a:extLst>
          </p:cNvPr>
          <p:cNvSpPr>
            <a:spLocks noGrp="1"/>
          </p:cNvSpPr>
          <p:nvPr>
            <p:ph type="body" sz="quarter" idx="28" hasCustomPrompt="1"/>
          </p:nvPr>
        </p:nvSpPr>
        <p:spPr>
          <a:xfrm>
            <a:off x="570676" y="3619136"/>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11">
            <a:extLst>
              <a:ext uri="{FF2B5EF4-FFF2-40B4-BE49-F238E27FC236}">
                <a16:creationId xmlns:a16="http://schemas.microsoft.com/office/drawing/2014/main" id="{A95939DF-5FAA-C782-2C16-CA0F57FF0E60}"/>
              </a:ext>
            </a:extLst>
          </p:cNvPr>
          <p:cNvSpPr>
            <a:spLocks noGrp="1"/>
          </p:cNvSpPr>
          <p:nvPr>
            <p:ph type="body" sz="quarter" idx="29" hasCustomPrompt="1"/>
          </p:nvPr>
        </p:nvSpPr>
        <p:spPr>
          <a:xfrm>
            <a:off x="8425373" y="3619136"/>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11">
            <a:extLst>
              <a:ext uri="{FF2B5EF4-FFF2-40B4-BE49-F238E27FC236}">
                <a16:creationId xmlns:a16="http://schemas.microsoft.com/office/drawing/2014/main" id="{1D8979E1-CE0B-102D-326A-075BD56509A2}"/>
              </a:ext>
            </a:extLst>
          </p:cNvPr>
          <p:cNvSpPr>
            <a:spLocks noGrp="1"/>
          </p:cNvSpPr>
          <p:nvPr>
            <p:ph type="body" sz="quarter" idx="30" hasCustomPrompt="1"/>
          </p:nvPr>
        </p:nvSpPr>
        <p:spPr>
          <a:xfrm>
            <a:off x="4500214" y="3619136"/>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ED46634E-A0D0-8BAF-AE4D-449475D52125}"/>
              </a:ext>
            </a:extLst>
          </p:cNvPr>
          <p:cNvSpPr>
            <a:spLocks noGrp="1"/>
          </p:cNvSpPr>
          <p:nvPr>
            <p:ph type="body" sz="quarter" idx="31" hasCustomPrompt="1"/>
          </p:nvPr>
        </p:nvSpPr>
        <p:spPr>
          <a:xfrm>
            <a:off x="570676" y="411845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5" name="Text Placeholder 3">
            <a:extLst>
              <a:ext uri="{FF2B5EF4-FFF2-40B4-BE49-F238E27FC236}">
                <a16:creationId xmlns:a16="http://schemas.microsoft.com/office/drawing/2014/main" id="{97CB0611-002D-A5C0-2E4F-146BF1FDB75F}"/>
              </a:ext>
            </a:extLst>
          </p:cNvPr>
          <p:cNvSpPr>
            <a:spLocks noGrp="1"/>
          </p:cNvSpPr>
          <p:nvPr>
            <p:ph type="body" sz="quarter" idx="32" hasCustomPrompt="1"/>
          </p:nvPr>
        </p:nvSpPr>
        <p:spPr>
          <a:xfrm>
            <a:off x="4500214" y="411845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6" name="Text Placeholder 3">
            <a:extLst>
              <a:ext uri="{FF2B5EF4-FFF2-40B4-BE49-F238E27FC236}">
                <a16:creationId xmlns:a16="http://schemas.microsoft.com/office/drawing/2014/main" id="{A564D290-BB50-0FCB-DC86-8FE35605112E}"/>
              </a:ext>
            </a:extLst>
          </p:cNvPr>
          <p:cNvSpPr>
            <a:spLocks noGrp="1"/>
          </p:cNvSpPr>
          <p:nvPr>
            <p:ph type="body" sz="quarter" idx="33" hasCustomPrompt="1"/>
          </p:nvPr>
        </p:nvSpPr>
        <p:spPr>
          <a:xfrm>
            <a:off x="8425373" y="411845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2052517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4268298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3109386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Agenda 3 - 10 sections">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D3F8C47-2330-0ECD-CC34-56496A88E1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26" name="Picture 25" descr="A black circle with a dark background&#10;&#10;Description automatically generated with medium confidence">
            <a:extLst>
              <a:ext uri="{FF2B5EF4-FFF2-40B4-BE49-F238E27FC236}">
                <a16:creationId xmlns:a16="http://schemas.microsoft.com/office/drawing/2014/main" id="{2AD6C0AB-8934-DE6B-47DF-94B147208FD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39" name="Text Placeholder 2">
            <a:extLst>
              <a:ext uri="{FF2B5EF4-FFF2-40B4-BE49-F238E27FC236}">
                <a16:creationId xmlns:a16="http://schemas.microsoft.com/office/drawing/2014/main" id="{83F8963C-861F-3BC3-237B-7B8D90401B6C}"/>
              </a:ext>
            </a:extLst>
          </p:cNvPr>
          <p:cNvSpPr>
            <a:spLocks noGrp="1"/>
          </p:cNvSpPr>
          <p:nvPr>
            <p:ph type="body" sz="quarter" idx="10" hasCustomPrompt="1"/>
          </p:nvPr>
        </p:nvSpPr>
        <p:spPr>
          <a:xfrm>
            <a:off x="582613" y="2902990"/>
            <a:ext cx="3613209" cy="492443"/>
          </a:xfrm>
        </p:spPr>
        <p:txBody>
          <a:bodyPr/>
          <a:lstStyle>
            <a:lvl1pPr>
              <a:defRPr sz="3200" b="1">
                <a:solidFill>
                  <a:schemeClr val="tx1"/>
                </a:solidFill>
              </a:defRPr>
            </a:lvl1pPr>
          </a:lstStyle>
          <a:p>
            <a:pPr lvl="0"/>
            <a:r>
              <a:rPr lang="en-US"/>
              <a:t>Day 00</a:t>
            </a:r>
          </a:p>
        </p:txBody>
      </p:sp>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38100" cap="rnd" cmpd="sng" algn="ctr">
            <a:solidFill>
              <a:schemeClr val="accent1"/>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539610"/>
            <a:ext cx="3613209" cy="492443"/>
          </a:xfrm>
        </p:spPr>
        <p:txBody>
          <a:bodyPr/>
          <a:lstStyle>
            <a:lvl1pPr>
              <a:defRPr sz="3200" b="1">
                <a:gradFill>
                  <a:gsLst>
                    <a:gs pos="100000">
                      <a:schemeClr val="accent2"/>
                    </a:gs>
                    <a:gs pos="16000">
                      <a:schemeClr val="accent1"/>
                    </a:gs>
                  </a:gsLst>
                  <a:lin ang="2700000" scaled="1"/>
                </a:gradFill>
              </a:defRPr>
            </a:lvl1pPr>
          </a:lstStyle>
          <a:p>
            <a:pPr lvl="0"/>
            <a:r>
              <a:rPr lang="en-US"/>
              <a:t>Agenda</a:t>
            </a:r>
          </a:p>
        </p:txBody>
      </p:sp>
      <p:sp>
        <p:nvSpPr>
          <p:cNvPr id="2" name="Text Placeholder 11">
            <a:extLst>
              <a:ext uri="{FF2B5EF4-FFF2-40B4-BE49-F238E27FC236}">
                <a16:creationId xmlns:a16="http://schemas.microsoft.com/office/drawing/2014/main" id="{D25FCE67-0B39-7DAB-46B1-5E210220F899}"/>
              </a:ext>
            </a:extLst>
          </p:cNvPr>
          <p:cNvSpPr>
            <a:spLocks noGrp="1"/>
          </p:cNvSpPr>
          <p:nvPr>
            <p:ph type="body" sz="quarter" idx="35" hasCustomPrompt="1"/>
          </p:nvPr>
        </p:nvSpPr>
        <p:spPr>
          <a:xfrm>
            <a:off x="5120072" y="1214342"/>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9:05-9:30</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6436111" y="121434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4" name="Text Placeholder 11">
            <a:extLst>
              <a:ext uri="{FF2B5EF4-FFF2-40B4-BE49-F238E27FC236}">
                <a16:creationId xmlns:a16="http://schemas.microsoft.com/office/drawing/2014/main" id="{D5FC80C2-58A2-3B85-4839-52ECBE1D0729}"/>
              </a:ext>
            </a:extLst>
          </p:cNvPr>
          <p:cNvSpPr>
            <a:spLocks noGrp="1"/>
          </p:cNvSpPr>
          <p:nvPr>
            <p:ph type="body" sz="quarter" idx="37" hasCustomPrompt="1"/>
          </p:nvPr>
        </p:nvSpPr>
        <p:spPr>
          <a:xfrm>
            <a:off x="5120072" y="1636504"/>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9:30-10:30</a:t>
            </a:r>
          </a:p>
        </p:txBody>
      </p:sp>
      <p:sp>
        <p:nvSpPr>
          <p:cNvPr id="5" name="Text Placeholder 11">
            <a:extLst>
              <a:ext uri="{FF2B5EF4-FFF2-40B4-BE49-F238E27FC236}">
                <a16:creationId xmlns:a16="http://schemas.microsoft.com/office/drawing/2014/main" id="{513320D7-97EA-D5E2-E96C-A9217D663481}"/>
              </a:ext>
            </a:extLst>
          </p:cNvPr>
          <p:cNvSpPr>
            <a:spLocks noGrp="1"/>
          </p:cNvSpPr>
          <p:nvPr>
            <p:ph type="body" sz="quarter" idx="38" hasCustomPrompt="1"/>
          </p:nvPr>
        </p:nvSpPr>
        <p:spPr>
          <a:xfrm>
            <a:off x="5120072" y="2058666"/>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10:30-11:30</a:t>
            </a:r>
          </a:p>
        </p:txBody>
      </p:sp>
      <p:sp>
        <p:nvSpPr>
          <p:cNvPr id="6" name="Text Placeholder 11">
            <a:extLst>
              <a:ext uri="{FF2B5EF4-FFF2-40B4-BE49-F238E27FC236}">
                <a16:creationId xmlns:a16="http://schemas.microsoft.com/office/drawing/2014/main" id="{6AF2B363-773C-2FBD-BEF2-79CB30A5944C}"/>
              </a:ext>
            </a:extLst>
          </p:cNvPr>
          <p:cNvSpPr>
            <a:spLocks noGrp="1"/>
          </p:cNvSpPr>
          <p:nvPr>
            <p:ph type="body" sz="quarter" idx="39" hasCustomPrompt="1"/>
          </p:nvPr>
        </p:nvSpPr>
        <p:spPr>
          <a:xfrm>
            <a:off x="5120072" y="2480828"/>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11:30-12:30</a:t>
            </a:r>
          </a:p>
        </p:txBody>
      </p:sp>
      <p:sp>
        <p:nvSpPr>
          <p:cNvPr id="7" name="Text Placeholder 11">
            <a:extLst>
              <a:ext uri="{FF2B5EF4-FFF2-40B4-BE49-F238E27FC236}">
                <a16:creationId xmlns:a16="http://schemas.microsoft.com/office/drawing/2014/main" id="{0BF958A6-E2E6-445F-03FD-F221BAC30DDB}"/>
              </a:ext>
            </a:extLst>
          </p:cNvPr>
          <p:cNvSpPr>
            <a:spLocks noGrp="1"/>
          </p:cNvSpPr>
          <p:nvPr>
            <p:ph type="body" sz="quarter" idx="40" hasCustomPrompt="1"/>
          </p:nvPr>
        </p:nvSpPr>
        <p:spPr>
          <a:xfrm>
            <a:off x="5120072" y="2902990"/>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12:30-1:00</a:t>
            </a:r>
          </a:p>
        </p:txBody>
      </p:sp>
      <p:sp>
        <p:nvSpPr>
          <p:cNvPr id="8" name="Text Placeholder 11">
            <a:extLst>
              <a:ext uri="{FF2B5EF4-FFF2-40B4-BE49-F238E27FC236}">
                <a16:creationId xmlns:a16="http://schemas.microsoft.com/office/drawing/2014/main" id="{3208908E-6209-A454-B05C-1A8D869E2C8B}"/>
              </a:ext>
            </a:extLst>
          </p:cNvPr>
          <p:cNvSpPr>
            <a:spLocks noGrp="1"/>
          </p:cNvSpPr>
          <p:nvPr>
            <p:ph type="body" sz="quarter" idx="41" hasCustomPrompt="1"/>
          </p:nvPr>
        </p:nvSpPr>
        <p:spPr>
          <a:xfrm>
            <a:off x="5120072" y="3325152"/>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1:00-1:30</a:t>
            </a:r>
          </a:p>
        </p:txBody>
      </p:sp>
      <p:sp>
        <p:nvSpPr>
          <p:cNvPr id="9" name="Text Placeholder 11">
            <a:extLst>
              <a:ext uri="{FF2B5EF4-FFF2-40B4-BE49-F238E27FC236}">
                <a16:creationId xmlns:a16="http://schemas.microsoft.com/office/drawing/2014/main" id="{CE64AF40-AE55-0824-1FFB-D96B14FD5EFA}"/>
              </a:ext>
            </a:extLst>
          </p:cNvPr>
          <p:cNvSpPr>
            <a:spLocks noGrp="1"/>
          </p:cNvSpPr>
          <p:nvPr>
            <p:ph type="body" sz="quarter" idx="42" hasCustomPrompt="1"/>
          </p:nvPr>
        </p:nvSpPr>
        <p:spPr>
          <a:xfrm>
            <a:off x="5120072" y="3747314"/>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1:30-2:00</a:t>
            </a:r>
          </a:p>
        </p:txBody>
      </p:sp>
      <p:sp>
        <p:nvSpPr>
          <p:cNvPr id="10" name="Text Placeholder 11">
            <a:extLst>
              <a:ext uri="{FF2B5EF4-FFF2-40B4-BE49-F238E27FC236}">
                <a16:creationId xmlns:a16="http://schemas.microsoft.com/office/drawing/2014/main" id="{EA7CC8A3-3714-9E29-8049-52411B7D0A67}"/>
              </a:ext>
            </a:extLst>
          </p:cNvPr>
          <p:cNvSpPr>
            <a:spLocks noGrp="1"/>
          </p:cNvSpPr>
          <p:nvPr>
            <p:ph type="body" sz="quarter" idx="43" hasCustomPrompt="1"/>
          </p:nvPr>
        </p:nvSpPr>
        <p:spPr>
          <a:xfrm>
            <a:off x="5120072" y="4169476"/>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2:00-2:30</a:t>
            </a:r>
          </a:p>
        </p:txBody>
      </p:sp>
      <p:sp>
        <p:nvSpPr>
          <p:cNvPr id="11" name="Text Placeholder 11">
            <a:extLst>
              <a:ext uri="{FF2B5EF4-FFF2-40B4-BE49-F238E27FC236}">
                <a16:creationId xmlns:a16="http://schemas.microsoft.com/office/drawing/2014/main" id="{C3077BE9-3824-42D1-2983-3E29D8EC3619}"/>
              </a:ext>
            </a:extLst>
          </p:cNvPr>
          <p:cNvSpPr>
            <a:spLocks noGrp="1"/>
          </p:cNvSpPr>
          <p:nvPr>
            <p:ph type="body" sz="quarter" idx="44" hasCustomPrompt="1"/>
          </p:nvPr>
        </p:nvSpPr>
        <p:spPr>
          <a:xfrm>
            <a:off x="5120072" y="4591638"/>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2:30-3:00</a:t>
            </a:r>
          </a:p>
        </p:txBody>
      </p:sp>
      <p:sp>
        <p:nvSpPr>
          <p:cNvPr id="14" name="Text Placeholder 11">
            <a:extLst>
              <a:ext uri="{FF2B5EF4-FFF2-40B4-BE49-F238E27FC236}">
                <a16:creationId xmlns:a16="http://schemas.microsoft.com/office/drawing/2014/main" id="{CEF23AA3-B8F3-D595-993E-29875EAF7CAB}"/>
              </a:ext>
            </a:extLst>
          </p:cNvPr>
          <p:cNvSpPr>
            <a:spLocks noGrp="1"/>
          </p:cNvSpPr>
          <p:nvPr>
            <p:ph type="body" sz="quarter" idx="45" hasCustomPrompt="1"/>
          </p:nvPr>
        </p:nvSpPr>
        <p:spPr>
          <a:xfrm>
            <a:off x="5120072" y="5013800"/>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3:00-3:30</a:t>
            </a:r>
          </a:p>
        </p:txBody>
      </p:sp>
      <p:sp>
        <p:nvSpPr>
          <p:cNvPr id="15" name="Text Placeholder 11">
            <a:extLst>
              <a:ext uri="{FF2B5EF4-FFF2-40B4-BE49-F238E27FC236}">
                <a16:creationId xmlns:a16="http://schemas.microsoft.com/office/drawing/2014/main" id="{DAEFB43D-1F7D-5DB2-5248-0BB762F972D4}"/>
              </a:ext>
            </a:extLst>
          </p:cNvPr>
          <p:cNvSpPr>
            <a:spLocks noGrp="1"/>
          </p:cNvSpPr>
          <p:nvPr>
            <p:ph type="body" sz="quarter" idx="46" hasCustomPrompt="1"/>
          </p:nvPr>
        </p:nvSpPr>
        <p:spPr>
          <a:xfrm>
            <a:off x="5120072" y="5435963"/>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3:30-5:00</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6436111" y="1636671"/>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7" name="Text Placeholder 3">
            <a:extLst>
              <a:ext uri="{FF2B5EF4-FFF2-40B4-BE49-F238E27FC236}">
                <a16:creationId xmlns:a16="http://schemas.microsoft.com/office/drawing/2014/main" id="{801EE734-0729-CCDA-A46D-E297985CB4E3}"/>
              </a:ext>
            </a:extLst>
          </p:cNvPr>
          <p:cNvSpPr>
            <a:spLocks noGrp="1"/>
          </p:cNvSpPr>
          <p:nvPr>
            <p:ph type="body" sz="quarter" idx="48" hasCustomPrompt="1"/>
          </p:nvPr>
        </p:nvSpPr>
        <p:spPr>
          <a:xfrm>
            <a:off x="6436111" y="2059000"/>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6436111" y="2481329"/>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19" name="Text Placeholder 3">
            <a:extLst>
              <a:ext uri="{FF2B5EF4-FFF2-40B4-BE49-F238E27FC236}">
                <a16:creationId xmlns:a16="http://schemas.microsoft.com/office/drawing/2014/main" id="{2DA66843-AD30-27DC-22B5-34AB1CE51291}"/>
              </a:ext>
            </a:extLst>
          </p:cNvPr>
          <p:cNvSpPr>
            <a:spLocks noGrp="1"/>
          </p:cNvSpPr>
          <p:nvPr>
            <p:ph type="body" sz="quarter" idx="50" hasCustomPrompt="1"/>
          </p:nvPr>
        </p:nvSpPr>
        <p:spPr>
          <a:xfrm>
            <a:off x="6436111" y="2903658"/>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Lunch</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6436111" y="3325987"/>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6436111" y="3748316"/>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2" name="Text Placeholder 3">
            <a:extLst>
              <a:ext uri="{FF2B5EF4-FFF2-40B4-BE49-F238E27FC236}">
                <a16:creationId xmlns:a16="http://schemas.microsoft.com/office/drawing/2014/main" id="{9500E6A0-6FE0-2DDB-D26C-EAC14A2F827C}"/>
              </a:ext>
            </a:extLst>
          </p:cNvPr>
          <p:cNvSpPr>
            <a:spLocks noGrp="1"/>
          </p:cNvSpPr>
          <p:nvPr>
            <p:ph type="body" sz="quarter" idx="53" hasCustomPrompt="1"/>
          </p:nvPr>
        </p:nvSpPr>
        <p:spPr>
          <a:xfrm>
            <a:off x="6436111" y="4170645"/>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23" name="Text Placeholder 3">
            <a:extLst>
              <a:ext uri="{FF2B5EF4-FFF2-40B4-BE49-F238E27FC236}">
                <a16:creationId xmlns:a16="http://schemas.microsoft.com/office/drawing/2014/main" id="{83021EF6-5D08-0113-C3C9-5014E8719784}"/>
              </a:ext>
            </a:extLst>
          </p:cNvPr>
          <p:cNvSpPr>
            <a:spLocks noGrp="1"/>
          </p:cNvSpPr>
          <p:nvPr>
            <p:ph type="body" sz="quarter" idx="54" hasCustomPrompt="1"/>
          </p:nvPr>
        </p:nvSpPr>
        <p:spPr>
          <a:xfrm>
            <a:off x="6436111" y="4592974"/>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Sixth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6436111" y="5015303"/>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sp>
        <p:nvSpPr>
          <p:cNvPr id="27" name="Text Placeholder 3">
            <a:extLst>
              <a:ext uri="{FF2B5EF4-FFF2-40B4-BE49-F238E27FC236}">
                <a16:creationId xmlns:a16="http://schemas.microsoft.com/office/drawing/2014/main" id="{798E9E31-BC62-8268-2948-1F81F4FF04E4}"/>
              </a:ext>
            </a:extLst>
          </p:cNvPr>
          <p:cNvSpPr>
            <a:spLocks noGrp="1"/>
          </p:cNvSpPr>
          <p:nvPr>
            <p:ph type="body" sz="quarter" idx="56" hasCustomPrompt="1"/>
          </p:nvPr>
        </p:nvSpPr>
        <p:spPr>
          <a:xfrm>
            <a:off x="6436111" y="543763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Social</a:t>
            </a:r>
          </a:p>
        </p:txBody>
      </p:sp>
    </p:spTree>
    <p:extLst>
      <p:ext uri="{BB962C8B-B14F-4D97-AF65-F5344CB8AC3E}">
        <p14:creationId xmlns:p14="http://schemas.microsoft.com/office/powerpoint/2010/main" val="3893229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75373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63839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079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Square Photo 2">
    <p:bg>
      <p:bgPr>
        <a:solidFill>
          <a:schemeClr val="tx2"/>
        </a:solidFill>
        <a:effectLst/>
      </p:bgPr>
    </p:bg>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82FD40E-8927-5979-0D77-39FFEE7CE4CA}"/>
              </a:ext>
            </a:extLst>
          </p:cNvPr>
          <p:cNvSpPr>
            <a:spLocks noGrp="1"/>
          </p:cNvSpPr>
          <p:nvPr>
            <p:ph type="pic" sz="quarter" idx="18" hasCustomPrompt="1"/>
          </p:nvPr>
        </p:nvSpPr>
        <p:spPr bwMode="ltGray">
          <a:xfrm>
            <a:off x="5333998" y="0"/>
            <a:ext cx="6858001" cy="6858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58768" y="3136865"/>
            <a:ext cx="4163125" cy="430887"/>
          </a:xfrm>
        </p:spPr>
        <p:txBody>
          <a:bodyPr anchor="ctr"/>
          <a:lstStyle>
            <a:lvl1pPr>
              <a:defRPr sz="2800">
                <a:solidFill>
                  <a:schemeClr val="bg2"/>
                </a:solidFill>
              </a:defRPr>
            </a:lvl1pPr>
          </a:lstStyle>
          <a:p>
            <a:r>
              <a:rPr lang="en-US"/>
              <a:t>Lorem ipsum dolor sit</a:t>
            </a:r>
          </a:p>
        </p:txBody>
      </p:sp>
      <p:cxnSp>
        <p:nvCxnSpPr>
          <p:cNvPr id="2" name="Straight Connector 1">
            <a:extLst>
              <a:ext uri="{FF2B5EF4-FFF2-40B4-BE49-F238E27FC236}">
                <a16:creationId xmlns:a16="http://schemas.microsoft.com/office/drawing/2014/main" id="{D06388DA-C03A-770F-71F5-9009FC7C28FD}"/>
              </a:ext>
            </a:extLst>
          </p:cNvPr>
          <p:cNvCxnSpPr>
            <a:cxnSpLocks/>
          </p:cNvCxnSpPr>
          <p:nvPr userDrawn="1"/>
        </p:nvCxnSpPr>
        <p:spPr>
          <a:xfrm>
            <a:off x="5334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452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23891293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456323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075931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2 filmstrip images/text ">
    <p:bg>
      <p:bgPr>
        <a:solidFill>
          <a:schemeClr val="tx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9D56302-57DB-105C-8C42-5F151D8A193A}"/>
              </a:ext>
            </a:extLst>
          </p:cNvPr>
          <p:cNvSpPr>
            <a:spLocks noGrp="1"/>
          </p:cNvSpPr>
          <p:nvPr>
            <p:ph type="pic" sz="quarter" idx="18" hasCustomPrompt="1"/>
          </p:nvPr>
        </p:nvSpPr>
        <p:spPr bwMode="ltGray">
          <a:xfrm>
            <a:off x="1" y="2286000"/>
            <a:ext cx="6062472" cy="280720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A6F22781-CE08-ED2C-CA02-2B26814AA15E}"/>
              </a:ext>
            </a:extLst>
          </p:cNvPr>
          <p:cNvSpPr>
            <a:spLocks noGrp="1"/>
          </p:cNvSpPr>
          <p:nvPr>
            <p:ph type="pic" sz="quarter" idx="19" hasCustomPrompt="1"/>
          </p:nvPr>
        </p:nvSpPr>
        <p:spPr bwMode="ltGray">
          <a:xfrm>
            <a:off x="6130835" y="2286000"/>
            <a:ext cx="6062472" cy="280720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91078" y="5334000"/>
            <a:ext cx="4892040"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20606" y="5334000"/>
            <a:ext cx="4892040"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A76514B-0157-5C0F-848E-AD2F01700A3E}"/>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1851152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3 filmstrip images/text">
    <p:bg>
      <p:bgPr>
        <a:solidFill>
          <a:schemeClr val="tx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15D180EA-35AC-1980-E979-F99DF930CB2A}"/>
              </a:ext>
            </a:extLst>
          </p:cNvPr>
          <p:cNvSpPr>
            <a:spLocks noGrp="1"/>
          </p:cNvSpPr>
          <p:nvPr>
            <p:ph type="pic" sz="quarter" idx="19" hasCustomPrompt="1"/>
          </p:nvPr>
        </p:nvSpPr>
        <p:spPr bwMode="ltGray">
          <a:xfrm>
            <a:off x="1" y="2286000"/>
            <a:ext cx="4023359"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7BA9970-0932-3069-FE48-1066DC9D6A7F}"/>
              </a:ext>
            </a:extLst>
          </p:cNvPr>
          <p:cNvSpPr>
            <a:spLocks noGrp="1"/>
          </p:cNvSpPr>
          <p:nvPr>
            <p:ph type="pic" sz="quarter" idx="20" hasCustomPrompt="1"/>
          </p:nvPr>
        </p:nvSpPr>
        <p:spPr bwMode="ltGray">
          <a:xfrm>
            <a:off x="4084321" y="2286000"/>
            <a:ext cx="4023359"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FD465B9-3F4A-E7E9-DC5F-A1F7EDF92BE6}"/>
              </a:ext>
            </a:extLst>
          </p:cNvPr>
          <p:cNvSpPr>
            <a:spLocks noGrp="1"/>
          </p:cNvSpPr>
          <p:nvPr>
            <p:ph type="pic" sz="quarter" idx="21" hasCustomPrompt="1"/>
          </p:nvPr>
        </p:nvSpPr>
        <p:spPr bwMode="ltGray">
          <a:xfrm>
            <a:off x="8168641" y="2286000"/>
            <a:ext cx="4023359"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14399"/>
            <a:ext cx="285292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814399"/>
            <a:ext cx="285292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814399"/>
            <a:ext cx="285292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Title 1">
            <a:extLst>
              <a:ext uri="{FF2B5EF4-FFF2-40B4-BE49-F238E27FC236}">
                <a16:creationId xmlns:a16="http://schemas.microsoft.com/office/drawing/2014/main" id="{C2E8CC7A-2DAF-68D5-0ADE-1E8AFB2566C5}"/>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1944650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4 filmstrip images/text">
    <p:bg>
      <p:bgPr>
        <a:solidFill>
          <a:schemeClr val="tx2"/>
        </a:solidFill>
        <a:effectLst/>
      </p:bgPr>
    </p:bg>
    <p:spTree>
      <p:nvGrpSpPr>
        <p:cNvPr id="1" name=""/>
        <p:cNvGrpSpPr/>
        <p:nvPr/>
      </p:nvGrpSpPr>
      <p:grpSpPr>
        <a:xfrm>
          <a:off x="0" y="0"/>
          <a:ext cx="0" cy="0"/>
          <a:chOff x="0" y="0"/>
          <a:chExt cx="0" cy="0"/>
        </a:xfrm>
      </p:grpSpPr>
      <p:pic>
        <p:nvPicPr>
          <p:cNvPr id="3" name="Picture 2" descr="A black background with a purple light&#10;&#10;Description automatically generated">
            <a:extLst>
              <a:ext uri="{FF2B5EF4-FFF2-40B4-BE49-F238E27FC236}">
                <a16:creationId xmlns:a16="http://schemas.microsoft.com/office/drawing/2014/main" id="{4908847D-91FB-ABAF-F9AD-8B62A7315C44}"/>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6871097-8AF2-0A8D-8B84-FB7DDB720E61}"/>
              </a:ext>
            </a:extLst>
          </p:cNvPr>
          <p:cNvSpPr>
            <a:spLocks noGrp="1"/>
          </p:cNvSpPr>
          <p:nvPr>
            <p:ph type="pic" sz="quarter" idx="21" hasCustomPrompt="1"/>
          </p:nvPr>
        </p:nvSpPr>
        <p:spPr bwMode="ltGray">
          <a:xfrm>
            <a:off x="4681" y="2286000"/>
            <a:ext cx="2994551"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FF6896B7-9A42-6858-3696-02CC94F362F3}"/>
              </a:ext>
            </a:extLst>
          </p:cNvPr>
          <p:cNvSpPr>
            <a:spLocks noGrp="1"/>
          </p:cNvSpPr>
          <p:nvPr>
            <p:ph type="pic" sz="quarter" idx="22" hasCustomPrompt="1"/>
          </p:nvPr>
        </p:nvSpPr>
        <p:spPr bwMode="ltGray">
          <a:xfrm>
            <a:off x="3067196" y="2286000"/>
            <a:ext cx="2994551"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FF5F2F2D-684A-59EB-D5C8-1FC5736BDE15}"/>
              </a:ext>
            </a:extLst>
          </p:cNvPr>
          <p:cNvSpPr>
            <a:spLocks noGrp="1"/>
          </p:cNvSpPr>
          <p:nvPr>
            <p:ph type="pic" sz="quarter" idx="23" hasCustomPrompt="1"/>
          </p:nvPr>
        </p:nvSpPr>
        <p:spPr bwMode="ltGray">
          <a:xfrm>
            <a:off x="6129711" y="2286000"/>
            <a:ext cx="2994551"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4521E80-2432-8E4F-FB73-5F42C58E7AB6}"/>
              </a:ext>
            </a:extLst>
          </p:cNvPr>
          <p:cNvSpPr>
            <a:spLocks noGrp="1"/>
          </p:cNvSpPr>
          <p:nvPr>
            <p:ph type="pic" sz="quarter" idx="24" hasCustomPrompt="1"/>
          </p:nvPr>
        </p:nvSpPr>
        <p:spPr bwMode="ltGray">
          <a:xfrm>
            <a:off x="9192225" y="2286000"/>
            <a:ext cx="2994551"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23085"/>
            <a:ext cx="182880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821894"/>
            <a:ext cx="182880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821895"/>
            <a:ext cx="182880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821894"/>
            <a:ext cx="182880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4" name="Title 1">
            <a:extLst>
              <a:ext uri="{FF2B5EF4-FFF2-40B4-BE49-F238E27FC236}">
                <a16:creationId xmlns:a16="http://schemas.microsoft.com/office/drawing/2014/main" id="{C3A12E2E-EC1F-8823-7D03-A6E16D7A164B}"/>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8907386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bg1"/>
        </a:solidFill>
        <a:effectLst/>
      </p:bgPr>
    </p:bg>
    <p:spTree>
      <p:nvGrpSpPr>
        <p:cNvPr id="1" name=""/>
        <p:cNvGrpSpPr/>
        <p:nvPr/>
      </p:nvGrpSpPr>
      <p:grpSpPr>
        <a:xfrm>
          <a:off x="0" y="0"/>
          <a:ext cx="0" cy="0"/>
          <a:chOff x="0" y="0"/>
          <a:chExt cx="0" cy="0"/>
        </a:xfrm>
      </p:grpSpPr>
      <p:pic>
        <p:nvPicPr>
          <p:cNvPr id="7" name="Picture 6" descr="A black and purple background&#10;&#10;Description automatically generated">
            <a:extLst>
              <a:ext uri="{FF2B5EF4-FFF2-40B4-BE49-F238E27FC236}">
                <a16:creationId xmlns:a16="http://schemas.microsoft.com/office/drawing/2014/main" id="{4A32E974-DC8B-EA22-6FD6-BB7F042E2B78}"/>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rot="10800000">
            <a:off x="-1" y="2031610"/>
            <a:ext cx="12191999" cy="4826390"/>
          </a:xfrm>
          <a:prstGeom prst="rect">
            <a:avLst/>
          </a:prstGeom>
        </p:spPr>
      </p:pic>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solidFill>
                  <a:schemeClr val="tx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amet elit</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Tree>
    <p:extLst>
      <p:ext uri="{BB962C8B-B14F-4D97-AF65-F5344CB8AC3E}">
        <p14:creationId xmlns:p14="http://schemas.microsoft.com/office/powerpoint/2010/main" val="352346991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4 square images/text ">
    <p:bg>
      <p:bgPr>
        <a:solidFill>
          <a:schemeClr val="tx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A2F41A0-F21E-C566-0F6E-E183BD6DEE72}"/>
              </a:ext>
            </a:extLst>
          </p:cNvPr>
          <p:cNvSpPr>
            <a:spLocks noGrp="1"/>
          </p:cNvSpPr>
          <p:nvPr>
            <p:ph type="pic" sz="quarter" idx="23" hasCustomPrompt="1"/>
          </p:nvPr>
        </p:nvSpPr>
        <p:spPr bwMode="ltGray">
          <a:xfrm>
            <a:off x="1273185"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A38D056A-B16E-124E-C642-AB1E3B477410}"/>
              </a:ext>
            </a:extLst>
          </p:cNvPr>
          <p:cNvSpPr>
            <a:spLocks noGrp="1"/>
          </p:cNvSpPr>
          <p:nvPr>
            <p:ph type="pic" sz="quarter" idx="24" hasCustomPrompt="1"/>
          </p:nvPr>
        </p:nvSpPr>
        <p:spPr bwMode="ltGray">
          <a:xfrm>
            <a:off x="3729002"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17263478-8E6E-2C79-38F8-FEE416874DA2}"/>
              </a:ext>
            </a:extLst>
          </p:cNvPr>
          <p:cNvSpPr>
            <a:spLocks noGrp="1"/>
          </p:cNvSpPr>
          <p:nvPr>
            <p:ph type="pic" sz="quarter" idx="25" hasCustomPrompt="1"/>
          </p:nvPr>
        </p:nvSpPr>
        <p:spPr bwMode="ltGray">
          <a:xfrm>
            <a:off x="6176111"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0886412-D097-91D4-0218-CDC0B978C6B8}"/>
              </a:ext>
            </a:extLst>
          </p:cNvPr>
          <p:cNvSpPr>
            <a:spLocks noGrp="1"/>
          </p:cNvSpPr>
          <p:nvPr>
            <p:ph type="pic" sz="quarter" idx="26" hasCustomPrompt="1"/>
          </p:nvPr>
        </p:nvSpPr>
        <p:spPr bwMode="ltGray">
          <a:xfrm>
            <a:off x="8631928"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1565793" y="4814399"/>
            <a:ext cx="180136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4017147" y="4814400"/>
            <a:ext cx="180136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elit</a:t>
            </a:r>
            <a:endParaRPr lang="en-US"/>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6468501" y="4814399"/>
            <a:ext cx="180136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elit</a:t>
            </a:r>
            <a:endParaRPr lang="en-US"/>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8919855" y="4814399"/>
            <a:ext cx="180136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elit</a:t>
            </a:r>
            <a:endParaRPr lang="en-US"/>
          </a:p>
        </p:txBody>
      </p:sp>
      <p:sp>
        <p:nvSpPr>
          <p:cNvPr id="4" name="Title 1">
            <a:extLst>
              <a:ext uri="{FF2B5EF4-FFF2-40B4-BE49-F238E27FC236}">
                <a16:creationId xmlns:a16="http://schemas.microsoft.com/office/drawing/2014/main" id="{E065EB1F-9F39-FD8E-0407-5CB80A5485D9}"/>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1145920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Image on lef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7C891-C479-29C7-E37D-950D882AB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2066606" y="2066984"/>
            <a:ext cx="6857624" cy="2724411"/>
          </a:xfrm>
          <a:prstGeom prst="rect">
            <a:avLst/>
          </a:prstGeom>
          <a:effectLst>
            <a:outerShdw blurRad="952500" dist="444500" dir="4080000" algn="r" rotWithShape="0">
              <a:schemeClr val="accent2">
                <a:alpha val="20000"/>
              </a:schemeClr>
            </a:outerShdw>
          </a:effectLst>
        </p:spPr>
      </p:pic>
      <p:pic>
        <p:nvPicPr>
          <p:cNvPr id="9" name="Picture 8" descr="A purple and black wave&#10;&#10;Description automatically generated">
            <a:extLst>
              <a:ext uri="{FF2B5EF4-FFF2-40B4-BE49-F238E27FC236}">
                <a16:creationId xmlns:a16="http://schemas.microsoft.com/office/drawing/2014/main" id="{16A2E83B-0903-4D5C-CECA-292176CCBF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2300894" y="2300504"/>
            <a:ext cx="6857625" cy="2255839"/>
          </a:xfrm>
          <a:prstGeom prst="rect">
            <a:avLst/>
          </a:prstGeom>
        </p:spPr>
      </p:pic>
      <p:pic>
        <p:nvPicPr>
          <p:cNvPr id="11" name="Picture 10" descr="A black and purple wave&#10;&#10;Description automatically generated">
            <a:extLst>
              <a:ext uri="{FF2B5EF4-FFF2-40B4-BE49-F238E27FC236}">
                <a16:creationId xmlns:a16="http://schemas.microsoft.com/office/drawing/2014/main" id="{070343CE-181A-3CA6-F6D8-958816B2CC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2178171" y="2178167"/>
            <a:ext cx="6857625" cy="2501282"/>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6577395"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6577395"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05576"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599D6AC7-BB0F-1B91-6ACC-FF3732BFDA43}"/>
              </a:ext>
            </a:extLst>
          </p:cNvPr>
          <p:cNvSpPr>
            <a:spLocks noGrp="1"/>
          </p:cNvSpPr>
          <p:nvPr>
            <p:ph type="pic" sz="quarter" idx="21" hasCustomPrompt="1"/>
          </p:nvPr>
        </p:nvSpPr>
        <p:spPr bwMode="ltGray">
          <a:xfrm>
            <a:off x="733485" y="1213188"/>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049731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DD127-5831-4801-3C88-30F1A24797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6580000" y="1239739"/>
            <a:ext cx="6857624" cy="4378904"/>
          </a:xfrm>
          <a:prstGeom prst="rect">
            <a:avLst/>
          </a:prstGeom>
          <a:effectLst>
            <a:outerShdw blurRad="952500" dist="444500" dir="9720000" algn="r" rotWithShape="0">
              <a:schemeClr val="accent2">
                <a:alpha val="20000"/>
              </a:schemeClr>
            </a:outerShdw>
          </a:effectLst>
        </p:spPr>
      </p:pic>
      <p:pic>
        <p:nvPicPr>
          <p:cNvPr id="9" name="Picture 8" descr="A purple and black wave&#10;&#10;Description automatically generated">
            <a:extLst>
              <a:ext uri="{FF2B5EF4-FFF2-40B4-BE49-F238E27FC236}">
                <a16:creationId xmlns:a16="http://schemas.microsoft.com/office/drawing/2014/main" id="{39D2AE98-CC80-21D0-FFAF-700DB40667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956563" y="1615537"/>
            <a:ext cx="6857625" cy="3625775"/>
          </a:xfrm>
          <a:prstGeom prst="rect">
            <a:avLst/>
          </a:prstGeom>
        </p:spPr>
      </p:pic>
      <p:pic>
        <p:nvPicPr>
          <p:cNvPr id="11" name="Picture 10" descr="A black and purple wave&#10;&#10;Description automatically generated">
            <a:extLst>
              <a:ext uri="{FF2B5EF4-FFF2-40B4-BE49-F238E27FC236}">
                <a16:creationId xmlns:a16="http://schemas.microsoft.com/office/drawing/2014/main" id="{2C871EAF-E2C7-9841-14E6-B6CEF1FFA8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6759314" y="1418672"/>
            <a:ext cx="6857625" cy="4020272"/>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705911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Image block to right">
    <p:bg>
      <p:bgPr>
        <a:solidFill>
          <a:schemeClr val="tx2"/>
        </a:solidFill>
        <a:effectLst/>
      </p:bgPr>
    </p:bg>
    <p:spTree>
      <p:nvGrpSpPr>
        <p:cNvPr id="1" name=""/>
        <p:cNvGrpSpPr/>
        <p:nvPr/>
      </p:nvGrpSpPr>
      <p:grpSpPr>
        <a:xfrm>
          <a:off x="0" y="0"/>
          <a:ext cx="0" cy="0"/>
          <a:chOff x="0" y="0"/>
          <a:chExt cx="0" cy="0"/>
        </a:xfrm>
      </p:grpSpPr>
      <p:pic>
        <p:nvPicPr>
          <p:cNvPr id="2" name="Picture 1" descr="A purple circles on a black background&#10;&#10;Description automatically generated">
            <a:extLst>
              <a:ext uri="{FF2B5EF4-FFF2-40B4-BE49-F238E27FC236}">
                <a16:creationId xmlns:a16="http://schemas.microsoft.com/office/drawing/2014/main" id="{378E0A34-D4AC-709B-A36C-CD1FB91E20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20700000">
            <a:off x="8525623" y="660502"/>
            <a:ext cx="3626159" cy="3205884"/>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7" name="Rounded Rectangle 2">
            <a:extLst>
              <a:ext uri="{FF2B5EF4-FFF2-40B4-BE49-F238E27FC236}">
                <a16:creationId xmlns:a16="http://schemas.microsoft.com/office/drawing/2014/main" id="{F11DFDFA-44E1-8979-00DD-CFA8917393A2}"/>
              </a:ext>
              <a:ext uri="{C183D7F6-B498-43B3-948B-1728B52AA6E4}">
                <adec:decorative xmlns:adec="http://schemas.microsoft.com/office/drawing/2017/decorative" val="1"/>
              </a:ext>
            </a:extLst>
          </p:cNvPr>
          <p:cNvSpPr/>
          <p:nvPr userDrawn="1"/>
        </p:nvSpPr>
        <p:spPr bwMode="auto">
          <a:xfrm>
            <a:off x="6538862" y="1675158"/>
            <a:ext cx="3799841" cy="3631297"/>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CB661F73-36B4-4FCA-ED8E-32C1D0D327A0}"/>
              </a:ext>
            </a:extLst>
          </p:cNvPr>
          <p:cNvSpPr>
            <a:spLocks noGrp="1"/>
          </p:cNvSpPr>
          <p:nvPr>
            <p:ph type="pic" sz="quarter" idx="21" hasCustomPrompt="1"/>
          </p:nvPr>
        </p:nvSpPr>
        <p:spPr bwMode="ltGray">
          <a:xfrm>
            <a:off x="6639865" y="1778698"/>
            <a:ext cx="3597835" cy="3424216"/>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580197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Image block to right 2">
    <p:bg>
      <p:bgPr>
        <a:solidFill>
          <a:schemeClr val="tx2"/>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pic>
        <p:nvPicPr>
          <p:cNvPr id="8" name="Picture 7" descr="A black and purple rectangle&#10;&#10;Description automatically generated">
            <a:extLst>
              <a:ext uri="{FF2B5EF4-FFF2-40B4-BE49-F238E27FC236}">
                <a16:creationId xmlns:a16="http://schemas.microsoft.com/office/drawing/2014/main" id="{090A45EB-2D4F-8298-AA38-E1C56B8D65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7709" y="1388018"/>
            <a:ext cx="379674" cy="379674"/>
          </a:xfrm>
          <a:prstGeom prst="rect">
            <a:avLst/>
          </a:prstGeom>
        </p:spPr>
      </p:pic>
      <p:pic>
        <p:nvPicPr>
          <p:cNvPr id="9" name="Picture 8" descr="A black and purple corner&#10;&#10;Description automatically generated">
            <a:extLst>
              <a:ext uri="{FF2B5EF4-FFF2-40B4-BE49-F238E27FC236}">
                <a16:creationId xmlns:a16="http://schemas.microsoft.com/office/drawing/2014/main" id="{49CCE1B5-475F-A70F-53A8-CF2FEDC9D95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81384" y="5195684"/>
            <a:ext cx="379674" cy="379674"/>
          </a:xfrm>
          <a:prstGeom prst="rect">
            <a:avLst/>
          </a:prstGeom>
        </p:spPr>
      </p:pic>
      <p:sp>
        <p:nvSpPr>
          <p:cNvPr id="7" name="Rounded Rectangle 2">
            <a:extLst>
              <a:ext uri="{FF2B5EF4-FFF2-40B4-BE49-F238E27FC236}">
                <a16:creationId xmlns:a16="http://schemas.microsoft.com/office/drawing/2014/main" id="{F11DFDFA-44E1-8979-00DD-CFA8917393A2}"/>
              </a:ext>
              <a:ext uri="{C183D7F6-B498-43B3-948B-1728B52AA6E4}">
                <adec:decorative xmlns:adec="http://schemas.microsoft.com/office/drawing/2017/decorative" val="1"/>
              </a:ext>
            </a:extLst>
          </p:cNvPr>
          <p:cNvSpPr/>
          <p:nvPr userDrawn="1"/>
        </p:nvSpPr>
        <p:spPr bwMode="auto">
          <a:xfrm>
            <a:off x="6868871" y="1675158"/>
            <a:ext cx="3799841" cy="3631297"/>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18E6820-77DD-03B5-391A-E889C698B7A2}"/>
              </a:ext>
            </a:extLst>
          </p:cNvPr>
          <p:cNvSpPr>
            <a:spLocks noGrp="1"/>
          </p:cNvSpPr>
          <p:nvPr>
            <p:ph type="pic" sz="quarter" idx="21" hasCustomPrompt="1"/>
          </p:nvPr>
        </p:nvSpPr>
        <p:spPr bwMode="ltGray">
          <a:xfrm>
            <a:off x="6969874" y="1778698"/>
            <a:ext cx="3597835" cy="3424216"/>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036948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Image block to left">
    <p:bg>
      <p:bgPr>
        <a:solidFill>
          <a:schemeClr val="tx2"/>
        </a:solidFill>
        <a:effectLst/>
      </p:bgPr>
    </p:bg>
    <p:spTree>
      <p:nvGrpSpPr>
        <p:cNvPr id="1" name=""/>
        <p:cNvGrpSpPr/>
        <p:nvPr/>
      </p:nvGrpSpPr>
      <p:grpSpPr>
        <a:xfrm>
          <a:off x="0" y="0"/>
          <a:ext cx="0" cy="0"/>
          <a:chOff x="0" y="0"/>
          <a:chExt cx="0" cy="0"/>
        </a:xfrm>
      </p:grpSpPr>
      <p:pic>
        <p:nvPicPr>
          <p:cNvPr id="8" name="Picture 7" descr="A black and purple rectangle&#10;&#10;Description automatically generated">
            <a:extLst>
              <a:ext uri="{FF2B5EF4-FFF2-40B4-BE49-F238E27FC236}">
                <a16:creationId xmlns:a16="http://schemas.microsoft.com/office/drawing/2014/main" id="{090A45EB-2D4F-8298-AA38-E1C56B8D65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56776" y="1388018"/>
            <a:ext cx="379674" cy="379674"/>
          </a:xfrm>
          <a:prstGeom prst="rect">
            <a:avLst/>
          </a:prstGeom>
        </p:spPr>
      </p:pic>
      <p:pic>
        <p:nvPicPr>
          <p:cNvPr id="9" name="Picture 8" descr="A black and purple corner&#10;&#10;Description automatically generated">
            <a:extLst>
              <a:ext uri="{FF2B5EF4-FFF2-40B4-BE49-F238E27FC236}">
                <a16:creationId xmlns:a16="http://schemas.microsoft.com/office/drawing/2014/main" id="{49CCE1B5-475F-A70F-53A8-CF2FEDC9D95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0451" y="5195684"/>
            <a:ext cx="379674" cy="379674"/>
          </a:xfrm>
          <a:prstGeom prst="rect">
            <a:avLst/>
          </a:prstGeom>
        </p:spPr>
      </p:pic>
      <p:sp>
        <p:nvSpPr>
          <p:cNvPr id="2" name="Title 2">
            <a:extLst>
              <a:ext uri="{FF2B5EF4-FFF2-40B4-BE49-F238E27FC236}">
                <a16:creationId xmlns:a16="http://schemas.microsoft.com/office/drawing/2014/main" id="{D3562E1F-7287-9D29-F0B9-BB225A553722}"/>
              </a:ext>
            </a:extLst>
          </p:cNvPr>
          <p:cNvSpPr>
            <a:spLocks noGrp="1"/>
          </p:cNvSpPr>
          <p:nvPr>
            <p:ph type="title" hasCustomPrompt="1"/>
          </p:nvPr>
        </p:nvSpPr>
        <p:spPr>
          <a:xfrm>
            <a:off x="6323013"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56FBDDF7-5CE2-295C-C243-A289DC50748A}"/>
              </a:ext>
            </a:extLst>
          </p:cNvPr>
          <p:cNvSpPr>
            <a:spLocks noGrp="1"/>
          </p:cNvSpPr>
          <p:nvPr>
            <p:ph type="body" sz="quarter" idx="11" hasCustomPrompt="1"/>
          </p:nvPr>
        </p:nvSpPr>
        <p:spPr>
          <a:xfrm>
            <a:off x="6323013"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7" name="Rounded Rectangle 2">
            <a:extLst>
              <a:ext uri="{FF2B5EF4-FFF2-40B4-BE49-F238E27FC236}">
                <a16:creationId xmlns:a16="http://schemas.microsoft.com/office/drawing/2014/main" id="{F11DFDFA-44E1-8979-00DD-CFA8917393A2}"/>
              </a:ext>
              <a:ext uri="{C183D7F6-B498-43B3-948B-1728B52AA6E4}">
                <adec:decorative xmlns:adec="http://schemas.microsoft.com/office/drawing/2017/decorative" val="1"/>
              </a:ext>
            </a:extLst>
          </p:cNvPr>
          <p:cNvSpPr/>
          <p:nvPr userDrawn="1"/>
        </p:nvSpPr>
        <p:spPr bwMode="auto">
          <a:xfrm>
            <a:off x="857938" y="1675158"/>
            <a:ext cx="3799841" cy="3631297"/>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6F77AF3-E542-D980-EA8B-B8FF10CFA6A0}"/>
              </a:ext>
            </a:extLst>
          </p:cNvPr>
          <p:cNvSpPr>
            <a:spLocks noGrp="1"/>
          </p:cNvSpPr>
          <p:nvPr>
            <p:ph type="pic" sz="quarter" idx="21" hasCustomPrompt="1"/>
          </p:nvPr>
        </p:nvSpPr>
        <p:spPr bwMode="ltGray">
          <a:xfrm>
            <a:off x="958941" y="1778698"/>
            <a:ext cx="3597835" cy="3424216"/>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414464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3 round images/text ">
    <p:bg>
      <p:bgPr>
        <a:solidFill>
          <a:schemeClr val="tx2"/>
        </a:solidFill>
        <a:effectLst/>
      </p:bgPr>
    </p:bg>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3807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3807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3807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CD7D6FA-1719-A79E-EAE1-DBA349CB23FA}"/>
              </a:ext>
            </a:extLst>
          </p:cNvPr>
          <p:cNvSpPr>
            <a:spLocks noGrp="1" noChangeAspect="1"/>
          </p:cNvSpPr>
          <p:nvPr>
            <p:ph type="pic" sz="quarter" idx="19" hasCustomPrompt="1"/>
          </p:nvPr>
        </p:nvSpPr>
        <p:spPr bwMode="ltGray">
          <a:xfrm>
            <a:off x="4933506" y="2286000"/>
            <a:ext cx="2313432" cy="2313432"/>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63542145-93D8-680E-89D6-10B9E52D37E0}"/>
              </a:ext>
            </a:extLst>
          </p:cNvPr>
          <p:cNvSpPr>
            <a:spLocks noGrp="1" noChangeAspect="1"/>
          </p:cNvSpPr>
          <p:nvPr>
            <p:ph type="pic" sz="quarter" idx="20" hasCustomPrompt="1"/>
          </p:nvPr>
        </p:nvSpPr>
        <p:spPr bwMode="ltGray">
          <a:xfrm>
            <a:off x="7834967"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Title 1">
            <a:extLst>
              <a:ext uri="{FF2B5EF4-FFF2-40B4-BE49-F238E27FC236}">
                <a16:creationId xmlns:a16="http://schemas.microsoft.com/office/drawing/2014/main" id="{1605E53D-7AC0-960A-378E-BF67CACEB21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6590327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4 round images/text">
    <p:bg>
      <p:bgPr>
        <a:solidFill>
          <a:schemeClr val="tx2"/>
        </a:solidFill>
        <a:effectLst/>
      </p:bgPr>
    </p:bg>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5306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5306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5306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5306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029985C-3AFB-F587-A7DB-738DEF58E4ED}"/>
              </a:ext>
            </a:extLst>
          </p:cNvPr>
          <p:cNvSpPr>
            <a:spLocks noGrp="1" noChangeAspect="1"/>
          </p:cNvSpPr>
          <p:nvPr>
            <p:ph type="pic" sz="quarter" idx="23" hasCustomPrompt="1"/>
          </p:nvPr>
        </p:nvSpPr>
        <p:spPr bwMode="ltGray">
          <a:xfrm>
            <a:off x="3485661"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8807DA10-5502-3891-9D9E-89EEDD82F5F3}"/>
              </a:ext>
            </a:extLst>
          </p:cNvPr>
          <p:cNvSpPr>
            <a:spLocks noGrp="1" noChangeAspect="1"/>
          </p:cNvSpPr>
          <p:nvPr>
            <p:ph type="pic" sz="quarter" idx="24" hasCustomPrompt="1"/>
          </p:nvPr>
        </p:nvSpPr>
        <p:spPr bwMode="ltGray">
          <a:xfrm>
            <a:off x="6387122"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A49B88A-2F2C-C227-EDED-DECE8A82FDDD}"/>
              </a:ext>
            </a:extLst>
          </p:cNvPr>
          <p:cNvSpPr>
            <a:spLocks noGrp="1" noChangeAspect="1"/>
          </p:cNvSpPr>
          <p:nvPr>
            <p:ph type="pic" sz="quarter" idx="25" hasCustomPrompt="1"/>
          </p:nvPr>
        </p:nvSpPr>
        <p:spPr bwMode="ltGray">
          <a:xfrm>
            <a:off x="9288584"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8" name="Title 1">
            <a:extLst>
              <a:ext uri="{FF2B5EF4-FFF2-40B4-BE49-F238E27FC236}">
                <a16:creationId xmlns:a16="http://schemas.microsoft.com/office/drawing/2014/main" id="{7D624F15-6CD7-3E67-AC30-FF4C14934D5B}"/>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877633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5 round images/text ">
    <p:bg>
      <p:bgPr>
        <a:solidFill>
          <a:schemeClr val="tx2"/>
        </a:solidFill>
        <a:effectLst/>
      </p:bgPr>
    </p:bg>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671011"/>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642946"/>
            <a:ext cx="173736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642946"/>
            <a:ext cx="173736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642947"/>
            <a:ext cx="173736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642946"/>
            <a:ext cx="173736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642946"/>
            <a:ext cx="173736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E5D7969A-8773-9EDF-DC92-BA9D58D551B5}"/>
              </a:ext>
            </a:extLst>
          </p:cNvPr>
          <p:cNvSpPr>
            <a:spLocks noGrp="1" noChangeAspect="1"/>
          </p:cNvSpPr>
          <p:nvPr>
            <p:ph type="pic" sz="quarter" idx="25" hasCustomPrompt="1"/>
          </p:nvPr>
        </p:nvSpPr>
        <p:spPr bwMode="ltGray">
          <a:xfrm>
            <a:off x="2899508" y="2671011"/>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A7A879F-00F3-4924-BB38-7BFCD8D11923}"/>
              </a:ext>
            </a:extLst>
          </p:cNvPr>
          <p:cNvSpPr>
            <a:spLocks noGrp="1" noChangeAspect="1"/>
          </p:cNvSpPr>
          <p:nvPr>
            <p:ph type="pic" sz="quarter" idx="26" hasCustomPrompt="1"/>
          </p:nvPr>
        </p:nvSpPr>
        <p:spPr bwMode="ltGray">
          <a:xfrm>
            <a:off x="5226539" y="2671011"/>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268E3DAE-9F49-F1CB-B401-ABA19A65E4C9}"/>
              </a:ext>
            </a:extLst>
          </p:cNvPr>
          <p:cNvSpPr>
            <a:spLocks noGrp="1" noChangeAspect="1"/>
          </p:cNvSpPr>
          <p:nvPr>
            <p:ph type="pic" sz="quarter" idx="27" hasCustomPrompt="1"/>
          </p:nvPr>
        </p:nvSpPr>
        <p:spPr bwMode="ltGray">
          <a:xfrm>
            <a:off x="7541847" y="2671011"/>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314182EE-8ADB-21BC-4705-6FDE85A7D5C5}"/>
              </a:ext>
            </a:extLst>
          </p:cNvPr>
          <p:cNvSpPr>
            <a:spLocks noGrp="1" noChangeAspect="1"/>
          </p:cNvSpPr>
          <p:nvPr>
            <p:ph type="pic" sz="quarter" idx="28" hasCustomPrompt="1"/>
          </p:nvPr>
        </p:nvSpPr>
        <p:spPr bwMode="ltGray">
          <a:xfrm>
            <a:off x="9863016" y="2671011"/>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9" name="Title 1">
            <a:extLst>
              <a:ext uri="{FF2B5EF4-FFF2-40B4-BE49-F238E27FC236}">
                <a16:creationId xmlns:a16="http://schemas.microsoft.com/office/drawing/2014/main" id="{C121F7F2-283D-1D39-FFE5-F8F20679E25B}"/>
              </a:ext>
            </a:extLst>
          </p:cNvPr>
          <p:cNvSpPr>
            <a:spLocks noGrp="1"/>
          </p:cNvSpPr>
          <p:nvPr>
            <p:ph type="title" hasCustomPrompt="1"/>
          </p:nvPr>
        </p:nvSpPr>
        <p:spPr>
          <a:xfrm>
            <a:off x="586740" y="1320606"/>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3869078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Image on bottom">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866001"/>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D4EA0F5-E6E1-8E1B-76F9-030658001CC7}"/>
              </a:ext>
            </a:extLst>
          </p:cNvPr>
          <p:cNvSpPr>
            <a:spLocks noGrp="1"/>
          </p:cNvSpPr>
          <p:nvPr>
            <p:ph type="pic" sz="quarter" idx="13" hasCustomPrompt="1"/>
          </p:nvPr>
        </p:nvSpPr>
        <p:spPr bwMode="ltGray">
          <a:xfrm>
            <a:off x="0" y="2285999"/>
            <a:ext cx="12192000" cy="4572001"/>
          </a:xfrm>
          <a:solidFill>
            <a:schemeClr val="tx2"/>
          </a:solidFill>
        </p:spPr>
        <p:txBody>
          <a:bodyPr lIns="0" tIns="0" rIns="0" bIns="731520" anchor="ctr" anchorCtr="0">
            <a:noAutofit/>
          </a:bodyPr>
          <a:lstStyle>
            <a:lvl1pPr marL="0" indent="0" algn="ctr">
              <a:lnSpc>
                <a:spcPct val="100000"/>
              </a:lnSpc>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634338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4F83CB-D80D-AFA8-BDE4-8FEB87A9C015}"/>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1" y="4224758"/>
            <a:ext cx="12191999" cy="2633241"/>
          </a:xfrm>
          <a:prstGeom prst="rect">
            <a:avLst/>
          </a:prstGeom>
        </p:spPr>
      </p:pic>
      <p:pic>
        <p:nvPicPr>
          <p:cNvPr id="7" name="Picture 6" descr="A purple and black wave&#10;&#10;Description automatically generated">
            <a:extLst>
              <a:ext uri="{FF2B5EF4-FFF2-40B4-BE49-F238E27FC236}">
                <a16:creationId xmlns:a16="http://schemas.microsoft.com/office/drawing/2014/main" id="{74CD457B-7F36-31DF-64AD-75BC98A14BC2}"/>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677650"/>
            <a:ext cx="12192000" cy="2180350"/>
          </a:xfrm>
          <a:prstGeom prst="rect">
            <a:avLst/>
          </a:prstGeom>
        </p:spPr>
      </p:pic>
      <p:pic>
        <p:nvPicPr>
          <p:cNvPr id="8" name="Picture 7" descr="A black and purple wave&#10;&#10;Description automatically generated">
            <a:extLst>
              <a:ext uri="{FF2B5EF4-FFF2-40B4-BE49-F238E27FC236}">
                <a16:creationId xmlns:a16="http://schemas.microsoft.com/office/drawing/2014/main" id="{5B448B80-F0CE-12B2-D2A7-5298E3AB00B6}"/>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4440422"/>
            <a:ext cx="12192000" cy="2417578"/>
          </a:xfrm>
          <a:prstGeom prst="rect">
            <a:avLst/>
          </a:prstGeom>
        </p:spPr>
      </p:pic>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222279" y="2017689"/>
            <a:ext cx="7747437" cy="1231106"/>
          </a:xfrm>
        </p:spPr>
        <p:txBody>
          <a:bodyPr wrap="square" anchor="ctr">
            <a:spAutoFit/>
          </a:bodyPr>
          <a:lstStyle>
            <a:lvl1pPr algn="ctr" defTabSz="932742" rtl="0" eaLnBrk="1" latinLnBrk="0" hangingPunct="1">
              <a:lnSpc>
                <a:spcPct val="100000"/>
              </a:lnSpc>
              <a:spcBef>
                <a:spcPct val="0"/>
              </a:spcBef>
              <a:buNone/>
              <a:defRPr lang="en-US" sz="4000" b="1" kern="1200" cap="none" spc="0" baseline="0" dirty="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4240019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on top">
    <p:bg>
      <p:bgPr>
        <a:solidFill>
          <a:schemeClr val="tx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D4EA0F5-E6E1-8E1B-76F9-030658001CC7}"/>
              </a:ext>
            </a:extLst>
          </p:cNvPr>
          <p:cNvSpPr>
            <a:spLocks noGrp="1"/>
          </p:cNvSpPr>
          <p:nvPr>
            <p:ph type="pic" sz="quarter" idx="13" hasCustomPrompt="1"/>
          </p:nvPr>
        </p:nvSpPr>
        <p:spPr bwMode="ltGray">
          <a:xfrm>
            <a:off x="0" y="0"/>
            <a:ext cx="12192000" cy="4572001"/>
          </a:xfrm>
          <a:solidFill>
            <a:schemeClr val="tx2"/>
          </a:solidFill>
        </p:spPr>
        <p:txBody>
          <a:bodyPr lIns="0" tIns="0" rIns="0" bIns="731520" anchor="ctr" anchorCtr="0">
            <a:noAutofit/>
          </a:bodyPr>
          <a:lstStyle>
            <a:lvl1pPr marL="0" indent="0" algn="ctr">
              <a:lnSpc>
                <a:spcPct val="100000"/>
              </a:lnSpc>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a:t>
            </a:r>
            <a:br>
              <a:rPr lang="en-US"/>
            </a:br>
            <a:r>
              <a:rPr lang="en-US"/>
              <a:t>click or tap icon below to insert</a:t>
            </a:r>
          </a:p>
        </p:txBody>
      </p:sp>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5363861"/>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218411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768573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3400248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_Long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1014754"/>
            <a:ext cx="7306923" cy="4062651"/>
          </a:xfrm>
        </p:spPr>
        <p:txBody>
          <a:bodyPr vert="horz" wrap="square" lIns="0" tIns="0" rIns="0" bIns="0" rtlCol="0" anchor="t">
            <a:spAutoFit/>
          </a:bodyPr>
          <a:lstStyle>
            <a:lvl1pPr>
              <a:defRPr lang="en-US" sz="2400" dirty="0">
                <a:solidFill>
                  <a:schemeClr val="tx1"/>
                </a:solidFill>
              </a:defRPr>
            </a:lvl1pPr>
          </a:lstStyle>
          <a:p>
            <a:pPr lvl="0">
              <a:spcBef>
                <a:spcPts val="0"/>
              </a:spcBef>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517532"/>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6" name="Text Placeholder 4">
            <a:extLst>
              <a:ext uri="{FF2B5EF4-FFF2-40B4-BE49-F238E27FC236}">
                <a16:creationId xmlns:a16="http://schemas.microsoft.com/office/drawing/2014/main" id="{670C3C3D-9510-1A49-F2C1-D296C08D59A6}"/>
              </a:ext>
            </a:extLst>
          </p:cNvPr>
          <p:cNvSpPr>
            <a:spLocks noGrp="1"/>
          </p:cNvSpPr>
          <p:nvPr>
            <p:ph type="body" sz="quarter" idx="19" hasCustomPrompt="1"/>
          </p:nvPr>
        </p:nvSpPr>
        <p:spPr>
          <a:xfrm>
            <a:off x="1509699" y="5309564"/>
            <a:ext cx="7306923" cy="215444"/>
          </a:xfrm>
          <a:noFill/>
        </p:spPr>
        <p:txBody>
          <a:bodyPr wrap="square" lIns="0" tIns="0" rIns="0" bIns="0">
            <a:spAutoFit/>
          </a:bodyPr>
          <a:lstStyle>
            <a:lvl1pPr marL="0" indent="0">
              <a:spcBef>
                <a:spcPts val="0"/>
              </a:spcBef>
              <a:buNone/>
              <a:defRPr sz="14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620215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quote/image left">
    <p:bg>
      <p:bgPr>
        <a:solidFill>
          <a:schemeClr val="bg2"/>
        </a:solidFill>
        <a:effectLst/>
      </p:bgPr>
    </p:bg>
    <p:spTree>
      <p:nvGrpSpPr>
        <p:cNvPr id="1" name=""/>
        <p:cNvGrpSpPr/>
        <p:nvPr/>
      </p:nvGrpSpPr>
      <p:grpSpPr>
        <a:xfrm>
          <a:off x="0" y="0"/>
          <a:ext cx="0" cy="0"/>
          <a:chOff x="0" y="0"/>
          <a:chExt cx="0" cy="0"/>
        </a:xfrm>
      </p:grpSpPr>
      <p:pic>
        <p:nvPicPr>
          <p:cNvPr id="7" name="Picture 6" descr="A purple circle with black border&#10;&#10;Description automatically generated">
            <a:extLst>
              <a:ext uri="{FF2B5EF4-FFF2-40B4-BE49-F238E27FC236}">
                <a16:creationId xmlns:a16="http://schemas.microsoft.com/office/drawing/2014/main" id="{A15A83D9-D28E-4D01-DD68-2E8DF1DCE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9050" y="2689586"/>
            <a:ext cx="1097923" cy="2186274"/>
          </a:xfrm>
          <a:prstGeom prst="rect">
            <a:avLst/>
          </a:prstGeom>
        </p:spPr>
      </p:pic>
      <p:sp>
        <p:nvSpPr>
          <p:cNvPr id="2" name="Picture Placeholder" descr="This photo is a 'placeholder' only. Drag or drop your photo here, or click and tap the center to insert a photo.">
            <a:extLst>
              <a:ext uri="{FF2B5EF4-FFF2-40B4-BE49-F238E27FC236}">
                <a16:creationId xmlns:a16="http://schemas.microsoft.com/office/drawing/2014/main" id="{41652A9C-5FFA-22A7-DE10-2133712C83E8}"/>
              </a:ext>
            </a:extLst>
          </p:cNvPr>
          <p:cNvSpPr>
            <a:spLocks noGrp="1"/>
          </p:cNvSpPr>
          <p:nvPr>
            <p:ph type="pic" sz="quarter" idx="21" hasCustomPrompt="1"/>
          </p:nvPr>
        </p:nvSpPr>
        <p:spPr bwMode="ltGray">
          <a:xfrm>
            <a:off x="1373171" y="2136057"/>
            <a:ext cx="3292515" cy="3293333"/>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6156934"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6156934"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
        <p:nvSpPr>
          <p:cNvPr id="6" name="Freeform: Shape 9">
            <a:extLst>
              <a:ext uri="{FF2B5EF4-FFF2-40B4-BE49-F238E27FC236}">
                <a16:creationId xmlns:a16="http://schemas.microsoft.com/office/drawing/2014/main" id="{1E6991E9-DFA5-3F14-B801-75CE6FD1F7C8}"/>
              </a:ext>
            </a:extLst>
          </p:cNvPr>
          <p:cNvSpPr/>
          <p:nvPr userDrawn="1"/>
        </p:nvSpPr>
        <p:spPr>
          <a:xfrm flipH="1">
            <a:off x="5223666" y="2199575"/>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Tree>
    <p:extLst>
      <p:ext uri="{BB962C8B-B14F-4D97-AF65-F5344CB8AC3E}">
        <p14:creationId xmlns:p14="http://schemas.microsoft.com/office/powerpoint/2010/main" val="25828836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resenter 1">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687A16ED-40E2-F456-426E-67C9FF4280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241550" y="2749361"/>
            <a:ext cx="7708900" cy="4108639"/>
          </a:xfrm>
          <a:prstGeom prst="rect">
            <a:avLst/>
          </a:prstGeom>
        </p:spPr>
      </p:pic>
      <p:pic>
        <p:nvPicPr>
          <p:cNvPr id="10" name="Picture 9" descr="A black background with a red light&#10;&#10;Description automatically generated">
            <a:extLst>
              <a:ext uri="{FF2B5EF4-FFF2-40B4-BE49-F238E27FC236}">
                <a16:creationId xmlns:a16="http://schemas.microsoft.com/office/drawing/2014/main" id="{F65C918C-B54A-1A60-2592-C6A595BE696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6431418" y="3203791"/>
            <a:ext cx="5760582" cy="3654210"/>
          </a:xfrm>
          <a:prstGeom prst="rect">
            <a:avLst/>
          </a:prstGeom>
        </p:spPr>
      </p:pic>
      <p:pic>
        <p:nvPicPr>
          <p:cNvPr id="12" name="Picture 11" descr="A black background with purple dots&#10;&#10;Description automatically generated">
            <a:extLst>
              <a:ext uri="{FF2B5EF4-FFF2-40B4-BE49-F238E27FC236}">
                <a16:creationId xmlns:a16="http://schemas.microsoft.com/office/drawing/2014/main" id="{5E2AE69F-AF57-1A8F-DD8C-941920658E7E}"/>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rot="5400000">
            <a:off x="8180991" y="2846991"/>
            <a:ext cx="1405514" cy="6616504"/>
          </a:xfrm>
          <a:prstGeom prst="rect">
            <a:avLst/>
          </a:prstGeom>
        </p:spPr>
      </p:pic>
      <p:sp>
        <p:nvSpPr>
          <p:cNvPr id="5" name="Text Placeholder 11">
            <a:extLst>
              <a:ext uri="{FF2B5EF4-FFF2-40B4-BE49-F238E27FC236}">
                <a16:creationId xmlns:a16="http://schemas.microsoft.com/office/drawing/2014/main" id="{6DA143FE-B721-D514-2EB7-A6062D4AD9EC}"/>
              </a:ext>
            </a:extLst>
          </p:cNvPr>
          <p:cNvSpPr>
            <a:spLocks noGrp="1"/>
          </p:cNvSpPr>
          <p:nvPr>
            <p:ph type="body" sz="quarter" idx="26" hasCustomPrompt="1"/>
          </p:nvPr>
        </p:nvSpPr>
        <p:spPr>
          <a:xfrm>
            <a:off x="4315408" y="2849848"/>
            <a:ext cx="6369377" cy="707886"/>
          </a:xfrm>
          <a:prstGeom prst="rect">
            <a:avLst/>
          </a:prstGeom>
        </p:spPr>
        <p:txBody>
          <a:bodyPr wrap="square" lIns="0" tIns="91440" rIns="0" bIns="0" anchor="t" anchorCtr="0">
            <a:spAutoFit/>
          </a:bodyPr>
          <a:lstStyle>
            <a:lvl1pPr marL="0" indent="0"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3" name="Oval 2">
            <a:extLst>
              <a:ext uri="{FF2B5EF4-FFF2-40B4-BE49-F238E27FC236}">
                <a16:creationId xmlns:a16="http://schemas.microsoft.com/office/drawing/2014/main" id="{4A38DC29-0F7D-695E-E0C4-2AE07E78E8C8}"/>
              </a:ext>
            </a:extLst>
          </p:cNvPr>
          <p:cNvSpPr/>
          <p:nvPr userDrawn="1"/>
        </p:nvSpPr>
        <p:spPr bwMode="auto">
          <a:xfrm>
            <a:off x="1590643" y="2430159"/>
            <a:ext cx="1550569" cy="1550569"/>
          </a:xfrm>
          <a:prstGeom prst="ellipse">
            <a:avLst/>
          </a:prstGeom>
          <a:solidFill>
            <a:schemeClr val="tx2"/>
          </a:solid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C53FFDD-9AB9-2F8D-49DB-42DC24E1C331}"/>
              </a:ext>
            </a:extLst>
          </p:cNvPr>
          <p:cNvSpPr>
            <a:spLocks noGrp="1" noChangeAspect="1"/>
          </p:cNvSpPr>
          <p:nvPr>
            <p:ph type="pic" sz="quarter" idx="27" hasCustomPrompt="1"/>
          </p:nvPr>
        </p:nvSpPr>
        <p:spPr bwMode="ltGray">
          <a:xfrm>
            <a:off x="1735710" y="2575226"/>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
        <p:nvSpPr>
          <p:cNvPr id="2" name="Text Placeholder 10">
            <a:extLst>
              <a:ext uri="{FF2B5EF4-FFF2-40B4-BE49-F238E27FC236}">
                <a16:creationId xmlns:a16="http://schemas.microsoft.com/office/drawing/2014/main" id="{30C98F07-BFF0-1EE9-B41C-DCCCE5526677}"/>
              </a:ext>
            </a:extLst>
          </p:cNvPr>
          <p:cNvSpPr>
            <a:spLocks noGrp="1"/>
          </p:cNvSpPr>
          <p:nvPr>
            <p:ph type="body" sz="quarter" idx="11" hasCustomPrompt="1"/>
          </p:nvPr>
        </p:nvSpPr>
        <p:spPr>
          <a:xfrm>
            <a:off x="1507215" y="4141802"/>
            <a:ext cx="1721660" cy="203133"/>
          </a:xfrm>
          <a:prstGeom prst="rect">
            <a:avLst/>
          </a:prstGeom>
        </p:spPr>
        <p:txBody>
          <a:bodyPr tIns="18288"/>
          <a:lstStyle>
            <a:lvl1pPr algn="ctr">
              <a:defRPr sz="1200" b="1" i="0" kern="100" spc="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name</a:t>
            </a:r>
          </a:p>
        </p:txBody>
      </p:sp>
    </p:spTree>
    <p:extLst>
      <p:ext uri="{BB962C8B-B14F-4D97-AF65-F5344CB8AC3E}">
        <p14:creationId xmlns:p14="http://schemas.microsoft.com/office/powerpoint/2010/main" val="2875703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pic>
        <p:nvPicPr>
          <p:cNvPr id="8" name="Picture 7" descr="A purple dot pattern on a black background&#10;&#10;Description automatically generated">
            <a:extLst>
              <a:ext uri="{FF2B5EF4-FFF2-40B4-BE49-F238E27FC236}">
                <a16:creationId xmlns:a16="http://schemas.microsoft.com/office/drawing/2014/main" id="{61AA84FF-7BA9-A36C-8593-249AA5276AE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
        <p:nvSpPr>
          <p:cNvPr id="2" name="Text Placeholder 10">
            <a:extLst>
              <a:ext uri="{FF2B5EF4-FFF2-40B4-BE49-F238E27FC236}">
                <a16:creationId xmlns:a16="http://schemas.microsoft.com/office/drawing/2014/main" id="{30C98F07-BFF0-1EE9-B41C-DCCCE5526677}"/>
              </a:ext>
            </a:extLst>
          </p:cNvPr>
          <p:cNvSpPr>
            <a:spLocks noGrp="1"/>
          </p:cNvSpPr>
          <p:nvPr>
            <p:ph type="body" sz="quarter" idx="11" hasCustomPrompt="1"/>
          </p:nvPr>
        </p:nvSpPr>
        <p:spPr>
          <a:xfrm>
            <a:off x="573864" y="2703353"/>
            <a:ext cx="4494082" cy="203133"/>
          </a:xfrm>
          <a:prstGeom prst="rect">
            <a:avLst/>
          </a:prstGeom>
        </p:spPr>
        <p:txBody>
          <a:bodyPr tIns="18288"/>
          <a:lstStyle>
            <a:lvl1pPr algn="l">
              <a:defRPr sz="1200" b="1" i="0" kern="100" spc="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name</a:t>
            </a:r>
          </a:p>
        </p:txBody>
      </p:sp>
      <p:sp>
        <p:nvSpPr>
          <p:cNvPr id="5" name="Text Placeholder 11">
            <a:extLst>
              <a:ext uri="{FF2B5EF4-FFF2-40B4-BE49-F238E27FC236}">
                <a16:creationId xmlns:a16="http://schemas.microsoft.com/office/drawing/2014/main" id="{6DA143FE-B721-D514-2EB7-A6062D4AD9EC}"/>
              </a:ext>
            </a:extLst>
          </p:cNvPr>
          <p:cNvSpPr>
            <a:spLocks noGrp="1"/>
          </p:cNvSpPr>
          <p:nvPr>
            <p:ph type="body" sz="quarter" idx="26" hasCustomPrompt="1"/>
          </p:nvPr>
        </p:nvSpPr>
        <p:spPr>
          <a:xfrm>
            <a:off x="573864" y="3138645"/>
            <a:ext cx="6369377" cy="707886"/>
          </a:xfrm>
          <a:prstGeom prst="rect">
            <a:avLst/>
          </a:prstGeom>
        </p:spPr>
        <p:txBody>
          <a:bodyPr wrap="square" lIns="0" tIns="91440" rIns="0" bIns="0" anchor="t" anchorCtr="0">
            <a:spAutoFit/>
          </a:bodyPr>
          <a:lstStyle>
            <a:lvl1pPr marL="0" indent="0"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3" name="Oval 2">
            <a:extLst>
              <a:ext uri="{FF2B5EF4-FFF2-40B4-BE49-F238E27FC236}">
                <a16:creationId xmlns:a16="http://schemas.microsoft.com/office/drawing/2014/main" id="{4A276622-6E95-E3C7-C3C8-584E7F95D07D}"/>
              </a:ext>
            </a:extLst>
          </p:cNvPr>
          <p:cNvSpPr/>
          <p:nvPr userDrawn="1"/>
        </p:nvSpPr>
        <p:spPr bwMode="auto">
          <a:xfrm>
            <a:off x="573864" y="521487"/>
            <a:ext cx="1550569" cy="1550569"/>
          </a:xfrm>
          <a:prstGeom prst="ellipse">
            <a:avLst/>
          </a:prstGeom>
          <a:solidFill>
            <a:schemeClr val="tx2"/>
          </a:solidFill>
          <a:ln w="25400">
            <a:gradFill>
              <a:gsLst>
                <a:gs pos="0">
                  <a:schemeClr val="accent5"/>
                </a:gs>
                <a:gs pos="100000">
                  <a:schemeClr val="accent1">
                    <a:lumMod val="60000"/>
                    <a:lumOff val="40000"/>
                  </a:schemeClr>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89E03DE-F54B-EEAB-A7AE-A41D98D83F2C}"/>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2255201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 1">
    <p:bg>
      <p:bgPr>
        <a:solidFill>
          <a:schemeClr val="tx2"/>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2A1D59-7903-5AD6-ECD9-49736E195A4C}"/>
              </a:ext>
            </a:extLst>
          </p:cNvPr>
          <p:cNvSpPr/>
          <p:nvPr userDrawn="1"/>
        </p:nvSpPr>
        <p:spPr bwMode="auto">
          <a:xfrm>
            <a:off x="10062788" y="4781471"/>
            <a:ext cx="1550569" cy="1550569"/>
          </a:xfrm>
          <a:prstGeom prst="ellipse">
            <a:avLst/>
          </a:prstGeom>
          <a:solidFill>
            <a:schemeClr val="tx2"/>
          </a:solidFill>
          <a:ln w="25400">
            <a:gradFill>
              <a:gsLst>
                <a:gs pos="0">
                  <a:schemeClr val="accent5"/>
                </a:gs>
                <a:gs pos="100000">
                  <a:schemeClr val="accent1">
                    <a:lumMod val="60000"/>
                    <a:lumOff val="40000"/>
                  </a:schemeClr>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990E14C-52B6-DFA9-74B9-75A8B3B0ABEB}"/>
              </a:ext>
            </a:extLst>
          </p:cNvPr>
          <p:cNvSpPr>
            <a:spLocks noGrp="1" noChangeAspect="1"/>
          </p:cNvSpPr>
          <p:nvPr>
            <p:ph type="pic" sz="quarter" idx="27" hasCustomPrompt="1"/>
          </p:nvPr>
        </p:nvSpPr>
        <p:spPr bwMode="ltGray">
          <a:xfrm>
            <a:off x="10207855" y="4926538"/>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
        <p:nvSpPr>
          <p:cNvPr id="8" name="Title 1">
            <a:extLst>
              <a:ext uri="{FF2B5EF4-FFF2-40B4-BE49-F238E27FC236}">
                <a16:creationId xmlns:a16="http://schemas.microsoft.com/office/drawing/2014/main" id="{68F16334-494B-A0BD-FFD2-A33710F88585}"/>
              </a:ext>
            </a:extLst>
          </p:cNvPr>
          <p:cNvSpPr>
            <a:spLocks noGrp="1"/>
          </p:cNvSpPr>
          <p:nvPr>
            <p:ph type="title" hasCustomPrompt="1"/>
          </p:nvPr>
        </p:nvSpPr>
        <p:spPr bwMode="white">
          <a:xfrm>
            <a:off x="4297031" y="259557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12" name="Text Placeholder 4">
            <a:extLst>
              <a:ext uri="{FF2B5EF4-FFF2-40B4-BE49-F238E27FC236}">
                <a16:creationId xmlns:a16="http://schemas.microsoft.com/office/drawing/2014/main" id="{39069DDD-A869-2AE2-C232-9E7D42FB360B}"/>
              </a:ext>
            </a:extLst>
          </p:cNvPr>
          <p:cNvSpPr>
            <a:spLocks noGrp="1"/>
          </p:cNvSpPr>
          <p:nvPr>
            <p:ph type="body" sz="quarter" idx="12" hasCustomPrompt="1"/>
          </p:nvPr>
        </p:nvSpPr>
        <p:spPr bwMode="white">
          <a:xfrm>
            <a:off x="4297031" y="388445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pic>
        <p:nvPicPr>
          <p:cNvPr id="2" name="Picture 1" descr="A purple circle with a black background&#10;&#10;Description automatically generated">
            <a:extLst>
              <a:ext uri="{FF2B5EF4-FFF2-40B4-BE49-F238E27FC236}">
                <a16:creationId xmlns:a16="http://schemas.microsoft.com/office/drawing/2014/main" id="{B29C08CE-F3C7-6212-7557-3A6A1B74F0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8064381">
            <a:off x="291219" y="395491"/>
            <a:ext cx="3003776" cy="3025142"/>
          </a:xfrm>
          <a:prstGeom prst="rect">
            <a:avLst/>
          </a:prstGeom>
        </p:spPr>
      </p:pic>
      <p:pic>
        <p:nvPicPr>
          <p:cNvPr id="3" name="Picture 2" descr="A purple circle with a black background&#10;&#10;Description automatically generated">
            <a:extLst>
              <a:ext uri="{FF2B5EF4-FFF2-40B4-BE49-F238E27FC236}">
                <a16:creationId xmlns:a16="http://schemas.microsoft.com/office/drawing/2014/main" id="{C00D85E7-1507-2180-170C-6A01650642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8790303">
            <a:off x="3032271" y="266640"/>
            <a:ext cx="919017" cy="919329"/>
          </a:xfrm>
          <a:prstGeom prst="rect">
            <a:avLst/>
          </a:prstGeom>
        </p:spPr>
      </p:pic>
    </p:spTree>
    <p:extLst>
      <p:ext uri="{BB962C8B-B14F-4D97-AF65-F5344CB8AC3E}">
        <p14:creationId xmlns:p14="http://schemas.microsoft.com/office/powerpoint/2010/main" val="3237773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 2">
    <p:bg>
      <p:bgPr>
        <a:solidFill>
          <a:schemeClr val="tx2"/>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3B41D6E-4D3B-CE17-AC29-E7EB611C4B44}"/>
              </a:ext>
            </a:extLst>
          </p:cNvPr>
          <p:cNvSpPr/>
          <p:nvPr userDrawn="1"/>
        </p:nvSpPr>
        <p:spPr bwMode="auto">
          <a:xfrm>
            <a:off x="569559" y="1181745"/>
            <a:ext cx="1550569" cy="1550569"/>
          </a:xfrm>
          <a:prstGeom prst="ellipse">
            <a:avLst/>
          </a:prstGeom>
          <a:solidFill>
            <a:schemeClr val="tx2"/>
          </a:solidFill>
          <a:ln w="25400">
            <a:gradFill>
              <a:gsLst>
                <a:gs pos="0">
                  <a:schemeClr val="accent2"/>
                </a:gs>
                <a:gs pos="100000">
                  <a:schemeClr val="accent5"/>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B9DFDE96-A3D7-BB3C-54C5-FC54B84B7F92}"/>
              </a:ext>
            </a:extLst>
          </p:cNvPr>
          <p:cNvSpPr>
            <a:spLocks noGrp="1" noChangeAspect="1"/>
          </p:cNvSpPr>
          <p:nvPr>
            <p:ph type="pic" sz="quarter" idx="27" hasCustomPrompt="1"/>
          </p:nvPr>
        </p:nvSpPr>
        <p:spPr bwMode="ltGray">
          <a:xfrm>
            <a:off x="714626" y="1326812"/>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
        <p:nvSpPr>
          <p:cNvPr id="10" name="Title 1">
            <a:extLst>
              <a:ext uri="{FF2B5EF4-FFF2-40B4-BE49-F238E27FC236}">
                <a16:creationId xmlns:a16="http://schemas.microsoft.com/office/drawing/2014/main" id="{77C44646-2364-6B2B-73CD-00F56546C779}"/>
              </a:ext>
            </a:extLst>
          </p:cNvPr>
          <p:cNvSpPr>
            <a:spLocks noGrp="1"/>
          </p:cNvSpPr>
          <p:nvPr>
            <p:ph type="title" hasCustomPrompt="1"/>
          </p:nvPr>
        </p:nvSpPr>
        <p:spPr bwMode="white">
          <a:xfrm>
            <a:off x="562684" y="3151116"/>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12" name="Text Placeholder 4">
            <a:extLst>
              <a:ext uri="{FF2B5EF4-FFF2-40B4-BE49-F238E27FC236}">
                <a16:creationId xmlns:a16="http://schemas.microsoft.com/office/drawing/2014/main" id="{11174191-4D56-6E32-1AAD-6CFD60FB044C}"/>
              </a:ext>
            </a:extLst>
          </p:cNvPr>
          <p:cNvSpPr>
            <a:spLocks noGrp="1"/>
          </p:cNvSpPr>
          <p:nvPr>
            <p:ph type="body" sz="quarter" idx="12" hasCustomPrompt="1"/>
          </p:nvPr>
        </p:nvSpPr>
        <p:spPr bwMode="white">
          <a:xfrm>
            <a:off x="562684" y="4440000"/>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pic>
        <p:nvPicPr>
          <p:cNvPr id="2" name="Picture 1">
            <a:extLst>
              <a:ext uri="{FF2B5EF4-FFF2-40B4-BE49-F238E27FC236}">
                <a16:creationId xmlns:a16="http://schemas.microsoft.com/office/drawing/2014/main" id="{EAE2CE5A-7E99-D5DF-E106-A4099C978C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7400982" y="2066985"/>
            <a:ext cx="6857624" cy="2724411"/>
          </a:xfrm>
          <a:prstGeom prst="rect">
            <a:avLst/>
          </a:prstGeom>
          <a:effectLst>
            <a:outerShdw blurRad="952500" dist="444500" dir="4080000" algn="r" rotWithShape="0">
              <a:schemeClr val="accent2">
                <a:alpha val="20000"/>
              </a:schemeClr>
            </a:outerShdw>
          </a:effectLst>
        </p:spPr>
      </p:pic>
      <p:pic>
        <p:nvPicPr>
          <p:cNvPr id="3" name="Picture 2" descr="A purple and black wave&#10;&#10;Description automatically generated">
            <a:extLst>
              <a:ext uri="{FF2B5EF4-FFF2-40B4-BE49-F238E27FC236}">
                <a16:creationId xmlns:a16="http://schemas.microsoft.com/office/drawing/2014/main" id="{B4D50077-5C65-2F90-77A9-F9A9DA4AD2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7635268" y="2300505"/>
            <a:ext cx="6857625" cy="2255839"/>
          </a:xfrm>
          <a:prstGeom prst="rect">
            <a:avLst/>
          </a:prstGeom>
        </p:spPr>
      </p:pic>
      <p:pic>
        <p:nvPicPr>
          <p:cNvPr id="4" name="Picture 3" descr="A black and purple wave&#10;&#10;Description automatically generated">
            <a:extLst>
              <a:ext uri="{FF2B5EF4-FFF2-40B4-BE49-F238E27FC236}">
                <a16:creationId xmlns:a16="http://schemas.microsoft.com/office/drawing/2014/main" id="{C4452B50-3234-42A1-532E-006C3729EC2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7512546" y="2178168"/>
            <a:ext cx="6857625" cy="2501282"/>
          </a:xfrm>
          <a:prstGeom prst="rect">
            <a:avLst/>
          </a:prstGeom>
        </p:spPr>
      </p:pic>
    </p:spTree>
    <p:extLst>
      <p:ext uri="{BB962C8B-B14F-4D97-AF65-F5344CB8AC3E}">
        <p14:creationId xmlns:p14="http://schemas.microsoft.com/office/powerpoint/2010/main" val="219685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2" name="Picture 1">
            <a:extLst>
              <a:ext uri="{FF2B5EF4-FFF2-40B4-BE49-F238E27FC236}">
                <a16:creationId xmlns:a16="http://schemas.microsoft.com/office/drawing/2014/main" id="{41D170B2-02F8-4AA6-ED5B-E8D1FB8156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4611829"/>
            <a:ext cx="12191999" cy="2250388"/>
          </a:xfrm>
          <a:prstGeom prst="rect">
            <a:avLst/>
          </a:prstGeom>
          <a:effectLst>
            <a:outerShdw blurRad="952500" dist="444500" dir="14880000" algn="r" rotWithShape="0">
              <a:schemeClr val="accent2">
                <a:alpha val="20000"/>
              </a:schemeClr>
            </a:outerShdw>
          </a:effectLst>
        </p:spPr>
      </p:pic>
      <p:pic>
        <p:nvPicPr>
          <p:cNvPr id="3" name="Picture 2" descr="A purple and black wave&#10;&#10;Description automatically generated">
            <a:extLst>
              <a:ext uri="{FF2B5EF4-FFF2-40B4-BE49-F238E27FC236}">
                <a16:creationId xmlns:a16="http://schemas.microsoft.com/office/drawing/2014/main" id="{344B8D64-350E-67F0-6636-D3377AEC2DB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998874"/>
            <a:ext cx="12192000" cy="1863343"/>
          </a:xfrm>
          <a:prstGeom prst="rect">
            <a:avLst/>
          </a:prstGeom>
        </p:spPr>
      </p:pic>
      <p:pic>
        <p:nvPicPr>
          <p:cNvPr id="4" name="Picture 3" descr="A black and purple wave&#10;&#10;Description automatically generated">
            <a:extLst>
              <a:ext uri="{FF2B5EF4-FFF2-40B4-BE49-F238E27FC236}">
                <a16:creationId xmlns:a16="http://schemas.microsoft.com/office/drawing/2014/main" id="{E491256A-CC8E-1CCB-65E4-60BA9DE41D9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4796136"/>
            <a:ext cx="12192000" cy="2066081"/>
          </a:xfrm>
          <a:prstGeom prst="rect">
            <a:avLst/>
          </a:prstGeom>
        </p:spPr>
      </p:pic>
    </p:spTree>
    <p:extLst>
      <p:ext uri="{BB962C8B-B14F-4D97-AF65-F5344CB8AC3E}">
        <p14:creationId xmlns:p14="http://schemas.microsoft.com/office/powerpoint/2010/main" val="996160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sentence -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B6DB5E-5A03-4255-B353-C96A16B261A5}"/>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1" y="796750"/>
            <a:ext cx="12191999" cy="6061250"/>
          </a:xfrm>
          <a:prstGeom prst="rect">
            <a:avLst/>
          </a:prstGeom>
        </p:spPr>
      </p:pic>
      <p:pic>
        <p:nvPicPr>
          <p:cNvPr id="7" name="Picture 6" descr="A purple and black wave&#10;&#10;Description automatically generated">
            <a:extLst>
              <a:ext uri="{FF2B5EF4-FFF2-40B4-BE49-F238E27FC236}">
                <a16:creationId xmlns:a16="http://schemas.microsoft.com/office/drawing/2014/main" id="{AC362195-80E6-68EC-2AAA-6B8E5E7D361C}"/>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1839225"/>
            <a:ext cx="12192000" cy="5018775"/>
          </a:xfrm>
          <a:prstGeom prst="rect">
            <a:avLst/>
          </a:prstGeom>
        </p:spPr>
      </p:pic>
      <p:pic>
        <p:nvPicPr>
          <p:cNvPr id="8" name="Picture 7" descr="A black and purple wave&#10;&#10;Description automatically generated">
            <a:extLst>
              <a:ext uri="{FF2B5EF4-FFF2-40B4-BE49-F238E27FC236}">
                <a16:creationId xmlns:a16="http://schemas.microsoft.com/office/drawing/2014/main" id="{8D084043-4124-2D39-16DD-DB565B1F6DD3}"/>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1293167"/>
            <a:ext cx="12192000" cy="5564833"/>
          </a:xfrm>
          <a:prstGeom prst="rect">
            <a:avLst/>
          </a:prstGeom>
        </p:spPr>
      </p:pic>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552983" y="2813444"/>
            <a:ext cx="4127692"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amet</a:t>
            </a:r>
          </a:p>
        </p:txBody>
      </p:sp>
    </p:spTree>
    <p:extLst>
      <p:ext uri="{BB962C8B-B14F-4D97-AF65-F5344CB8AC3E}">
        <p14:creationId xmlns:p14="http://schemas.microsoft.com/office/powerpoint/2010/main" val="1482405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 4">
    <p:bg>
      <p:bgPr>
        <a:solidFill>
          <a:schemeClr val="tx2"/>
        </a:solidFill>
        <a:effectLst/>
      </p:bgPr>
    </p:bg>
    <p:spTree>
      <p:nvGrpSpPr>
        <p:cNvPr id="1" name=""/>
        <p:cNvGrpSpPr/>
        <p:nvPr/>
      </p:nvGrpSpPr>
      <p:grpSpPr>
        <a:xfrm>
          <a:off x="0" y="0"/>
          <a:ext cx="0" cy="0"/>
          <a:chOff x="0" y="0"/>
          <a:chExt cx="0" cy="0"/>
        </a:xfrm>
      </p:grpSpPr>
      <p:pic>
        <p:nvPicPr>
          <p:cNvPr id="8" name="Picture 7" descr="A black background with a purple light&#10;&#10;Description automatically generated">
            <a:extLst>
              <a:ext uri="{FF2B5EF4-FFF2-40B4-BE49-F238E27FC236}">
                <a16:creationId xmlns:a16="http://schemas.microsoft.com/office/drawing/2014/main" id="{10D42516-70BF-AABE-E4B4-B0EDCF20EDDF}"/>
              </a:ext>
            </a:extLst>
          </p:cNvPr>
          <p:cNvPicPr>
            <a:picLocks noChangeAspect="1"/>
          </p:cNvPicPr>
          <p:nvPr userDrawn="1"/>
        </p:nvPicPr>
        <p:blipFill>
          <a:blip r:embed="rId2"/>
          <a:stretch>
            <a:fillRect/>
          </a:stretch>
        </p:blipFill>
        <p:spPr>
          <a:xfrm>
            <a:off x="-1157740" y="1983708"/>
            <a:ext cx="6945086" cy="6858000"/>
          </a:xfrm>
          <a:prstGeom prst="rect">
            <a:avLst/>
          </a:prstGeom>
        </p:spPr>
      </p:pic>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3369598" y="3486780"/>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3369598" y="4775664"/>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3380778" y="1522696"/>
            <a:ext cx="1550569" cy="1550569"/>
          </a:xfrm>
          <a:prstGeom prst="ellipse">
            <a:avLst/>
          </a:prstGeom>
          <a:solidFill>
            <a:schemeClr val="tx2"/>
          </a:solidFill>
          <a:ln w="25400">
            <a:gradFill>
              <a:gsLst>
                <a:gs pos="100000">
                  <a:schemeClr val="accent2"/>
                </a:gs>
                <a:gs pos="1000">
                  <a:schemeClr val="accent5"/>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3525845" y="1667763"/>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4" name="Picture 3">
            <a:extLst>
              <a:ext uri="{FF2B5EF4-FFF2-40B4-BE49-F238E27FC236}">
                <a16:creationId xmlns:a16="http://schemas.microsoft.com/office/drawing/2014/main" id="{326D8D93-40D6-D8F8-0A5F-9F63187451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2066606" y="2066984"/>
            <a:ext cx="6857624" cy="2724411"/>
          </a:xfrm>
          <a:prstGeom prst="rect">
            <a:avLst/>
          </a:prstGeom>
          <a:effectLst>
            <a:outerShdw blurRad="952500" dist="444500" dir="4080000" algn="r" rotWithShape="0">
              <a:schemeClr val="accent2">
                <a:alpha val="20000"/>
              </a:schemeClr>
            </a:outerShdw>
          </a:effectLst>
        </p:spPr>
      </p:pic>
      <p:pic>
        <p:nvPicPr>
          <p:cNvPr id="5" name="Picture 4" descr="A purple and black wave&#10;&#10;Description automatically generated">
            <a:extLst>
              <a:ext uri="{FF2B5EF4-FFF2-40B4-BE49-F238E27FC236}">
                <a16:creationId xmlns:a16="http://schemas.microsoft.com/office/drawing/2014/main" id="{CE23CC4B-D67F-4487-CC26-5460DAB3633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2300894" y="2300504"/>
            <a:ext cx="6857625" cy="2255839"/>
          </a:xfrm>
          <a:prstGeom prst="rect">
            <a:avLst/>
          </a:prstGeom>
        </p:spPr>
      </p:pic>
      <p:pic>
        <p:nvPicPr>
          <p:cNvPr id="6" name="Picture 5" descr="A black and purple wave&#10;&#10;Description automatically generated">
            <a:extLst>
              <a:ext uri="{FF2B5EF4-FFF2-40B4-BE49-F238E27FC236}">
                <a16:creationId xmlns:a16="http://schemas.microsoft.com/office/drawing/2014/main" id="{1FBD33EA-D646-CE51-1AE6-324F6D5BAC1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2178171" y="2178167"/>
            <a:ext cx="6857625" cy="2501282"/>
          </a:xfrm>
          <a:prstGeom prst="rect">
            <a:avLst/>
          </a:prstGeom>
        </p:spPr>
      </p:pic>
    </p:spTree>
    <p:extLst>
      <p:ext uri="{BB962C8B-B14F-4D97-AF65-F5344CB8AC3E}">
        <p14:creationId xmlns:p14="http://schemas.microsoft.com/office/powerpoint/2010/main" val="969788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814372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 6">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6D50ED-E4D5-2E83-94A6-0E6F41C0E6F4}"/>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8" name="Text Placeholder 4">
            <a:extLst>
              <a:ext uri="{FF2B5EF4-FFF2-40B4-BE49-F238E27FC236}">
                <a16:creationId xmlns:a16="http://schemas.microsoft.com/office/drawing/2014/main" id="{4ECAA30F-B058-4D3D-448F-5AC190960316}"/>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9" name="Oval 8">
            <a:extLst>
              <a:ext uri="{FF2B5EF4-FFF2-40B4-BE49-F238E27FC236}">
                <a16:creationId xmlns:a16="http://schemas.microsoft.com/office/drawing/2014/main" id="{471096EC-C8F2-E1F8-81C1-D97E2749E990}"/>
              </a:ext>
            </a:extLst>
          </p:cNvPr>
          <p:cNvSpPr/>
          <p:nvPr userDrawn="1"/>
        </p:nvSpPr>
        <p:spPr bwMode="auto">
          <a:xfrm>
            <a:off x="569559" y="519573"/>
            <a:ext cx="1550569" cy="1550569"/>
          </a:xfrm>
          <a:prstGeom prst="ellipse">
            <a:avLst/>
          </a:prstGeom>
          <a:solidFill>
            <a:schemeClr val="tx2"/>
          </a:solid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5F977EB7-3A3C-5CB9-82EB-7506131CCEC8}"/>
              </a:ext>
            </a:extLst>
          </p:cNvPr>
          <p:cNvSpPr>
            <a:spLocks noGrp="1" noChangeAspect="1"/>
          </p:cNvSpPr>
          <p:nvPr>
            <p:ph type="pic" sz="quarter" idx="27" hasCustomPrompt="1"/>
          </p:nvPr>
        </p:nvSpPr>
        <p:spPr bwMode="ltGray">
          <a:xfrm>
            <a:off x="714626" y="66464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
        <p:nvSpPr>
          <p:cNvPr id="2" name="Oval 1">
            <a:extLst>
              <a:ext uri="{FF2B5EF4-FFF2-40B4-BE49-F238E27FC236}">
                <a16:creationId xmlns:a16="http://schemas.microsoft.com/office/drawing/2014/main" id="{1B91C6EE-4BEC-EB34-3D40-D55071E00314}"/>
              </a:ext>
            </a:extLst>
          </p:cNvPr>
          <p:cNvSpPr/>
          <p:nvPr userDrawn="1"/>
        </p:nvSpPr>
        <p:spPr bwMode="auto">
          <a:xfrm>
            <a:off x="8202077" y="2923084"/>
            <a:ext cx="3524951" cy="3524951"/>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Oval 2">
            <a:extLst>
              <a:ext uri="{FF2B5EF4-FFF2-40B4-BE49-F238E27FC236}">
                <a16:creationId xmlns:a16="http://schemas.microsoft.com/office/drawing/2014/main" id="{93F682A6-070C-BB6A-EDEA-08704FAC8E70}"/>
              </a:ext>
            </a:extLst>
          </p:cNvPr>
          <p:cNvSpPr/>
          <p:nvPr userDrawn="1"/>
        </p:nvSpPr>
        <p:spPr bwMode="auto">
          <a:xfrm>
            <a:off x="7544041" y="2923084"/>
            <a:ext cx="662924" cy="662924"/>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descr="A black sky with white dots&#10;&#10;Description automatically generated">
            <a:extLst>
              <a:ext uri="{FF2B5EF4-FFF2-40B4-BE49-F238E27FC236}">
                <a16:creationId xmlns:a16="http://schemas.microsoft.com/office/drawing/2014/main" id="{7B6DEA89-04C8-BAF7-A1D0-5FFDA7CFFA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7774544">
            <a:off x="4587686" y="2780950"/>
            <a:ext cx="10531206" cy="5939445"/>
          </a:xfrm>
          <a:prstGeom prst="rect">
            <a:avLst/>
          </a:prstGeom>
        </p:spPr>
      </p:pic>
    </p:spTree>
    <p:extLst>
      <p:ext uri="{BB962C8B-B14F-4D97-AF65-F5344CB8AC3E}">
        <p14:creationId xmlns:p14="http://schemas.microsoft.com/office/powerpoint/2010/main" val="4225960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 7">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BD17B2-B540-6142-6FE4-326DB11B2CA3}"/>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7" name="Text Placeholder 4">
            <a:extLst>
              <a:ext uri="{FF2B5EF4-FFF2-40B4-BE49-F238E27FC236}">
                <a16:creationId xmlns:a16="http://schemas.microsoft.com/office/drawing/2014/main" id="{CC72F5EA-2DBA-4498-A2F7-5051552EC201}"/>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7D158FCB-B1E8-B244-CB06-A23813F4F379}"/>
              </a:ext>
            </a:extLst>
          </p:cNvPr>
          <p:cNvSpPr/>
          <p:nvPr userDrawn="1"/>
        </p:nvSpPr>
        <p:spPr bwMode="auto">
          <a:xfrm>
            <a:off x="569559" y="519573"/>
            <a:ext cx="1550569" cy="1550569"/>
          </a:xfrm>
          <a:prstGeom prst="ellipse">
            <a:avLst/>
          </a:prstGeom>
          <a:solidFill>
            <a:schemeClr val="tx2"/>
          </a:solidFill>
          <a:ln w="25400">
            <a:gradFill>
              <a:gsLst>
                <a:gs pos="0">
                  <a:schemeClr val="accent1"/>
                </a:gs>
                <a:gs pos="99000">
                  <a:schemeClr val="accent5"/>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A325A287-BB87-3090-5AC1-CF23CB41ABDF}"/>
              </a:ext>
            </a:extLst>
          </p:cNvPr>
          <p:cNvSpPr>
            <a:spLocks noGrp="1" noChangeAspect="1"/>
          </p:cNvSpPr>
          <p:nvPr>
            <p:ph type="pic" sz="quarter" idx="27" hasCustomPrompt="1"/>
          </p:nvPr>
        </p:nvSpPr>
        <p:spPr bwMode="ltGray">
          <a:xfrm>
            <a:off x="714626" y="66464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2" name="Picture 1" descr="A black sky with white dots&#10;&#10;Description automatically generated">
            <a:extLst>
              <a:ext uri="{FF2B5EF4-FFF2-40B4-BE49-F238E27FC236}">
                <a16:creationId xmlns:a16="http://schemas.microsoft.com/office/drawing/2014/main" id="{B0037CCA-5D5D-B794-E9F7-65E2E34E8F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7454614">
            <a:off x="4130487" y="1721867"/>
            <a:ext cx="10531206" cy="5939445"/>
          </a:xfrm>
          <a:prstGeom prst="rect">
            <a:avLst/>
          </a:prstGeom>
        </p:spPr>
      </p:pic>
      <p:pic>
        <p:nvPicPr>
          <p:cNvPr id="3" name="Picture 2" descr="A purple circle with black background&#10;&#10;Description automatically generated">
            <a:extLst>
              <a:ext uri="{FF2B5EF4-FFF2-40B4-BE49-F238E27FC236}">
                <a16:creationId xmlns:a16="http://schemas.microsoft.com/office/drawing/2014/main" id="{2044C682-D559-3882-259E-8D49CA7644F6}"/>
              </a:ext>
            </a:extLst>
          </p:cNvPr>
          <p:cNvPicPr>
            <a:picLocks noChangeAspect="1"/>
          </p:cNvPicPr>
          <p:nvPr userDrawn="1"/>
        </p:nvPicPr>
        <p:blipFill>
          <a:blip r:embed="rId3"/>
          <a:stretch>
            <a:fillRect/>
          </a:stretch>
        </p:blipFill>
        <p:spPr>
          <a:xfrm rot="10796916">
            <a:off x="5311920" y="18910"/>
            <a:ext cx="6877015" cy="6839090"/>
          </a:xfrm>
          <a:prstGeom prst="rect">
            <a:avLst/>
          </a:prstGeom>
        </p:spPr>
      </p:pic>
    </p:spTree>
    <p:extLst>
      <p:ext uri="{BB962C8B-B14F-4D97-AF65-F5344CB8AC3E}">
        <p14:creationId xmlns:p14="http://schemas.microsoft.com/office/powerpoint/2010/main" val="1245721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 8">
    <p:bg>
      <p:bgPr>
        <a:solidFill>
          <a:schemeClr val="tx2"/>
        </a:solidFill>
        <a:effectLst/>
      </p:bgPr>
    </p:bg>
    <p:spTree>
      <p:nvGrpSpPr>
        <p:cNvPr id="1" name=""/>
        <p:cNvGrpSpPr/>
        <p:nvPr/>
      </p:nvGrpSpPr>
      <p:grpSpPr>
        <a:xfrm>
          <a:off x="0" y="0"/>
          <a:ext cx="0" cy="0"/>
          <a:chOff x="0" y="0"/>
          <a:chExt cx="0" cy="0"/>
        </a:xfrm>
      </p:grpSpPr>
      <p:pic>
        <p:nvPicPr>
          <p:cNvPr id="5" name="Picture 4" descr="A group of colorful cylinders&#10;&#10;Description automatically generated">
            <a:extLst>
              <a:ext uri="{FF2B5EF4-FFF2-40B4-BE49-F238E27FC236}">
                <a16:creationId xmlns:a16="http://schemas.microsoft.com/office/drawing/2014/main" id="{B9967197-9769-716E-7FA6-3534E9C697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D7A6EF0-71D6-113F-2479-C32536FC11A6}"/>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8" name="Text Placeholder 4">
            <a:extLst>
              <a:ext uri="{FF2B5EF4-FFF2-40B4-BE49-F238E27FC236}">
                <a16:creationId xmlns:a16="http://schemas.microsoft.com/office/drawing/2014/main" id="{6F03C7CF-185F-5124-97E2-971F562274D0}"/>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9" name="Oval 8">
            <a:extLst>
              <a:ext uri="{FF2B5EF4-FFF2-40B4-BE49-F238E27FC236}">
                <a16:creationId xmlns:a16="http://schemas.microsoft.com/office/drawing/2014/main" id="{56AA86E6-0CD7-56AE-6403-89E56112E144}"/>
              </a:ext>
            </a:extLst>
          </p:cNvPr>
          <p:cNvSpPr/>
          <p:nvPr userDrawn="1"/>
        </p:nvSpPr>
        <p:spPr bwMode="auto">
          <a:xfrm>
            <a:off x="573864" y="521487"/>
            <a:ext cx="1550569" cy="1550569"/>
          </a:xfrm>
          <a:prstGeom prst="ellipse">
            <a:avLst/>
          </a:prstGeom>
          <a:no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9FFDBFBB-1F0F-8308-F2FF-A3A7287183A6}"/>
              </a:ext>
            </a:extLst>
          </p:cNvPr>
          <p:cNvSpPr>
            <a:spLocks noGrp="1" noChangeAspect="1"/>
          </p:cNvSpPr>
          <p:nvPr>
            <p:ph type="pic" sz="quarter" idx="27" hasCustomPrompt="1"/>
          </p:nvPr>
        </p:nvSpPr>
        <p:spPr bwMode="ltGray">
          <a:xfrm>
            <a:off x="718931" y="666554"/>
            <a:ext cx="1260435" cy="1260435"/>
          </a:xfrm>
          <a:prstGeom prst="ellipse">
            <a:avLst/>
          </a:prstGeom>
          <a:solidFill>
            <a:srgbClr val="A074F3"/>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192689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text/screenshot - 1">
    <p:bg>
      <p:bgPr>
        <a:solidFill>
          <a:schemeClr val="tx2"/>
        </a:solidFill>
        <a:effectLst/>
      </p:bgPr>
    </p:bg>
    <p:spTree>
      <p:nvGrpSpPr>
        <p:cNvPr id="1" name=""/>
        <p:cNvGrpSpPr/>
        <p:nvPr/>
      </p:nvGrpSpPr>
      <p:grpSpPr>
        <a:xfrm>
          <a:off x="0" y="0"/>
          <a:ext cx="0" cy="0"/>
          <a:chOff x="0" y="0"/>
          <a:chExt cx="0" cy="0"/>
        </a:xfrm>
      </p:grpSpPr>
      <p:pic>
        <p:nvPicPr>
          <p:cNvPr id="4" name="Picture 3" descr="A black sky with white dots&#10;&#10;Description automatically generated">
            <a:extLst>
              <a:ext uri="{FF2B5EF4-FFF2-40B4-BE49-F238E27FC236}">
                <a16:creationId xmlns:a16="http://schemas.microsoft.com/office/drawing/2014/main" id="{CFD88180-66CA-311D-807C-25C95950BD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257698">
            <a:off x="4167151" y="1392205"/>
            <a:ext cx="10531206" cy="5939445"/>
          </a:xfrm>
          <a:prstGeom prst="rect">
            <a:avLst/>
          </a:prstGeom>
        </p:spPr>
      </p:pic>
      <p:grpSp>
        <p:nvGrpSpPr>
          <p:cNvPr id="8" name="Group 7">
            <a:extLst>
              <a:ext uri="{FF2B5EF4-FFF2-40B4-BE49-F238E27FC236}">
                <a16:creationId xmlns:a16="http://schemas.microsoft.com/office/drawing/2014/main" id="{A0A0966E-EE03-A536-109E-C8A619114739}"/>
              </a:ext>
              <a:ext uri="{C183D7F6-B498-43B3-948B-1728B52AA6E4}">
                <adec:decorative xmlns:adec="http://schemas.microsoft.com/office/drawing/2017/decorative" val="1"/>
              </a:ext>
            </a:extLst>
          </p:cNvPr>
          <p:cNvGrpSpPr/>
          <p:nvPr userDrawn="1"/>
        </p:nvGrpSpPr>
        <p:grpSpPr>
          <a:xfrm rot="3808352">
            <a:off x="5859746" y="-356017"/>
            <a:ext cx="7078059" cy="7558046"/>
            <a:chOff x="2121221" y="-2092970"/>
            <a:chExt cx="11207447" cy="10997123"/>
          </a:xfrm>
        </p:grpSpPr>
        <p:sp>
          <p:nvSpPr>
            <p:cNvPr id="9" name="Rectangle 8">
              <a:extLst>
                <a:ext uri="{FF2B5EF4-FFF2-40B4-BE49-F238E27FC236}">
                  <a16:creationId xmlns:a16="http://schemas.microsoft.com/office/drawing/2014/main" id="{F6A1BDB8-94AB-4D98-432E-8032C98A35C8}"/>
                </a:ext>
              </a:extLst>
            </p:cNvPr>
            <p:cNvSpPr/>
            <p:nvPr/>
          </p:nvSpPr>
          <p:spPr bwMode="auto">
            <a:xfrm>
              <a:off x="3767180" y="499063"/>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DC71446-6E97-666F-6C87-B55459F89BFC}"/>
                </a:ext>
              </a:extLst>
            </p:cNvPr>
            <p:cNvSpPr/>
            <p:nvPr/>
          </p:nvSpPr>
          <p:spPr bwMode="auto">
            <a:xfrm>
              <a:off x="2121221" y="2462059"/>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FA17561-E691-6992-AB42-A3C87A281913}"/>
                </a:ext>
              </a:extLst>
            </p:cNvPr>
            <p:cNvSpPr/>
            <p:nvPr/>
          </p:nvSpPr>
          <p:spPr bwMode="auto">
            <a:xfrm>
              <a:off x="4861635" y="-2092970"/>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AC8C9BC0-9540-9646-1848-3C0FEEC53D47}"/>
              </a:ext>
            </a:extLst>
          </p:cNvPr>
          <p:cNvSpPr>
            <a:spLocks noGrp="1"/>
          </p:cNvSpPr>
          <p:nvPr>
            <p:ph type="pic" sz="quarter" idx="21" hasCustomPrompt="1"/>
          </p:nvPr>
        </p:nvSpPr>
        <p:spPr bwMode="ltGray">
          <a:xfrm>
            <a:off x="6096001" y="1721893"/>
            <a:ext cx="6096000" cy="3424216"/>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4E0EFC8A-B154-C5C8-0ECE-F3A714F4E27B}"/>
              </a:ext>
            </a:extLst>
          </p:cNvPr>
          <p:cNvSpPr>
            <a:spLocks noGrp="1"/>
          </p:cNvSpPr>
          <p:nvPr>
            <p:ph type="title" hasCustomPrompt="1"/>
          </p:nvPr>
        </p:nvSpPr>
        <p:spPr>
          <a:xfrm>
            <a:off x="584201" y="191874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34835F73-5B53-21A3-020B-0F0EF40A8F4F}"/>
              </a:ext>
            </a:extLst>
          </p:cNvPr>
          <p:cNvSpPr>
            <a:spLocks noGrp="1"/>
          </p:cNvSpPr>
          <p:nvPr>
            <p:ph type="body" sz="quarter" idx="11" hasCustomPrompt="1"/>
          </p:nvPr>
        </p:nvSpPr>
        <p:spPr>
          <a:xfrm>
            <a:off x="584201" y="3404493"/>
            <a:ext cx="4158362" cy="923330"/>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a:t>
            </a:r>
          </a:p>
        </p:txBody>
      </p:sp>
    </p:spTree>
    <p:extLst>
      <p:ext uri="{BB962C8B-B14F-4D97-AF65-F5344CB8AC3E}">
        <p14:creationId xmlns:p14="http://schemas.microsoft.com/office/powerpoint/2010/main" val="2351581748"/>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text/screenshot - 2">
    <p:bg>
      <p:bgPr>
        <a:solidFill>
          <a:schemeClr val="tx2"/>
        </a:solidFill>
        <a:effectLst/>
      </p:bgPr>
    </p:bg>
    <p:spTree>
      <p:nvGrpSpPr>
        <p:cNvPr id="1" name=""/>
        <p:cNvGrpSpPr/>
        <p:nvPr/>
      </p:nvGrpSpPr>
      <p:grpSpPr>
        <a:xfrm>
          <a:off x="0" y="0"/>
          <a:ext cx="0" cy="0"/>
          <a:chOff x="0" y="0"/>
          <a:chExt cx="0" cy="0"/>
        </a:xfrm>
      </p:grpSpPr>
      <p:pic>
        <p:nvPicPr>
          <p:cNvPr id="4" name="Picture 3" descr="A purple dot pattern on a black background&#10;&#10;Description automatically generated">
            <a:extLst>
              <a:ext uri="{FF2B5EF4-FFF2-40B4-BE49-F238E27FC236}">
                <a16:creationId xmlns:a16="http://schemas.microsoft.com/office/drawing/2014/main" id="{8F0B805D-F623-5384-9439-6CFFA62A057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662899" y="0"/>
            <a:ext cx="8529101" cy="6858000"/>
          </a:xfrm>
          <a:prstGeom prst="rect">
            <a:avLst/>
          </a:prstGeom>
        </p:spPr>
      </p:pic>
      <p:sp>
        <p:nvSpPr>
          <p:cNvPr id="2" name="Picture Placeholder" descr="This photo is a 'placeholder' only. Drag or drop your photo here, or click and tap the center to insert a photo.">
            <a:extLst>
              <a:ext uri="{FF2B5EF4-FFF2-40B4-BE49-F238E27FC236}">
                <a16:creationId xmlns:a16="http://schemas.microsoft.com/office/drawing/2014/main" id="{5219316C-9420-4C1E-3412-D1D743F74892}"/>
              </a:ext>
            </a:extLst>
          </p:cNvPr>
          <p:cNvSpPr>
            <a:spLocks noGrp="1"/>
          </p:cNvSpPr>
          <p:nvPr>
            <p:ph type="pic" sz="quarter" idx="21" hasCustomPrompt="1"/>
          </p:nvPr>
        </p:nvSpPr>
        <p:spPr bwMode="ltGray">
          <a:xfrm>
            <a:off x="6096001" y="1721893"/>
            <a:ext cx="6096000" cy="3424216"/>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Title 2">
            <a:extLst>
              <a:ext uri="{FF2B5EF4-FFF2-40B4-BE49-F238E27FC236}">
                <a16:creationId xmlns:a16="http://schemas.microsoft.com/office/drawing/2014/main" id="{D84F7582-B679-B3AB-C5CE-0E457D18C19B}"/>
              </a:ext>
            </a:extLst>
          </p:cNvPr>
          <p:cNvSpPr>
            <a:spLocks noGrp="1"/>
          </p:cNvSpPr>
          <p:nvPr>
            <p:ph type="title" hasCustomPrompt="1"/>
          </p:nvPr>
        </p:nvSpPr>
        <p:spPr>
          <a:xfrm>
            <a:off x="584201" y="191874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7" name="Text Placeholder 3">
            <a:extLst>
              <a:ext uri="{FF2B5EF4-FFF2-40B4-BE49-F238E27FC236}">
                <a16:creationId xmlns:a16="http://schemas.microsoft.com/office/drawing/2014/main" id="{11B469A0-5D0D-896B-3183-D8C699723885}"/>
              </a:ext>
            </a:extLst>
          </p:cNvPr>
          <p:cNvSpPr>
            <a:spLocks noGrp="1"/>
          </p:cNvSpPr>
          <p:nvPr>
            <p:ph type="body" sz="quarter" idx="11" hasCustomPrompt="1"/>
          </p:nvPr>
        </p:nvSpPr>
        <p:spPr>
          <a:xfrm>
            <a:off x="584201" y="3404493"/>
            <a:ext cx="4158362" cy="923330"/>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a:t>
            </a:r>
          </a:p>
        </p:txBody>
      </p:sp>
    </p:spTree>
    <p:extLst>
      <p:ext uri="{BB962C8B-B14F-4D97-AF65-F5344CB8AC3E}">
        <p14:creationId xmlns:p14="http://schemas.microsoft.com/office/powerpoint/2010/main" val="141109290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text/screenshot - 3">
    <p:bg>
      <p:bgPr>
        <a:solidFill>
          <a:schemeClr val="tx2"/>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96000" y="1711364"/>
            <a:ext cx="6096000" cy="3435272"/>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dirty="0">
                <a:solidFill>
                  <a:schemeClr val="bg1"/>
                </a:solidFill>
              </a:defRPr>
            </a:lvl1pPr>
          </a:lstStyle>
          <a:p>
            <a:pPr marL="0" lvl="0" indent="0" algn="ctr">
              <a:buFont typeface="Arial" panose="020B0604020202020204" pitchFamily="34" charset="0"/>
              <a:buNone/>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EF5827E4-0296-1A33-6CAC-F838824DF6A9}"/>
              </a:ext>
            </a:extLst>
          </p:cNvPr>
          <p:cNvSpPr>
            <a:spLocks noGrp="1"/>
          </p:cNvSpPr>
          <p:nvPr>
            <p:ph type="body" sz="quarter" idx="11" hasCustomPrompt="1"/>
          </p:nvPr>
        </p:nvSpPr>
        <p:spPr>
          <a:xfrm>
            <a:off x="584201" y="3404493"/>
            <a:ext cx="4158362" cy="923330"/>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a:t>
            </a:r>
          </a:p>
        </p:txBody>
      </p:sp>
      <p:sp>
        <p:nvSpPr>
          <p:cNvPr id="3" name="Title 2">
            <a:extLst>
              <a:ext uri="{FF2B5EF4-FFF2-40B4-BE49-F238E27FC236}">
                <a16:creationId xmlns:a16="http://schemas.microsoft.com/office/drawing/2014/main" id="{6858F418-39C3-559C-5794-3EFF1B73263D}"/>
              </a:ext>
            </a:extLst>
          </p:cNvPr>
          <p:cNvSpPr>
            <a:spLocks noGrp="1"/>
          </p:cNvSpPr>
          <p:nvPr>
            <p:ph type="title" hasCustomPrompt="1"/>
          </p:nvPr>
        </p:nvSpPr>
        <p:spPr>
          <a:xfrm>
            <a:off x="584201" y="191874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97664036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text/screenshot - 4">
    <p:bg>
      <p:bgPr>
        <a:solidFill>
          <a:schemeClr val="tx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B2FC335-627C-FC45-974C-22405F56AAD0}"/>
              </a:ext>
              <a:ext uri="{C183D7F6-B498-43B3-948B-1728B52AA6E4}">
                <adec:decorative xmlns:adec="http://schemas.microsoft.com/office/drawing/2017/decorative" val="1"/>
              </a:ext>
            </a:extLst>
          </p:cNvPr>
          <p:cNvGrpSpPr/>
          <p:nvPr userDrawn="1"/>
        </p:nvGrpSpPr>
        <p:grpSpPr>
          <a:xfrm rot="3808352">
            <a:off x="6260038" y="-743529"/>
            <a:ext cx="6477582" cy="7743592"/>
            <a:chOff x="1745535" y="-2233070"/>
            <a:chExt cx="11483540" cy="12614857"/>
          </a:xfrm>
        </p:grpSpPr>
        <p:sp>
          <p:nvSpPr>
            <p:cNvPr id="19" name="Rectangle 18">
              <a:extLst>
                <a:ext uri="{FF2B5EF4-FFF2-40B4-BE49-F238E27FC236}">
                  <a16:creationId xmlns:a16="http://schemas.microsoft.com/office/drawing/2014/main" id="{9120FD5C-233F-87AC-F5EE-06A93A861693}"/>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1370CEEB-63FC-1E9E-73BA-361EFEFC37B0}"/>
                </a:ext>
              </a:extLst>
            </p:cNvPr>
            <p:cNvSpPr/>
            <p:nvPr/>
          </p:nvSpPr>
          <p:spPr bwMode="auto">
            <a:xfrm>
              <a:off x="1745535" y="3939693"/>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ECDBA67-F3B2-F0D0-24C6-607044BB7F85}"/>
                </a:ext>
              </a:extLst>
            </p:cNvPr>
            <p:cNvSpPr/>
            <p:nvPr/>
          </p:nvSpPr>
          <p:spPr bwMode="auto">
            <a:xfrm>
              <a:off x="4762042" y="-2233070"/>
              <a:ext cx="8467033" cy="6713020"/>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EF059447-B210-BD67-21A3-BFC886D5BEB3}"/>
              </a:ext>
              <a:ext uri="{C183D7F6-B498-43B3-948B-1728B52AA6E4}">
                <adec:decorative xmlns:adec="http://schemas.microsoft.com/office/drawing/2017/decorative" val="1"/>
              </a:ext>
            </a:extLst>
          </p:cNvPr>
          <p:cNvSpPr/>
          <p:nvPr userDrawn="1"/>
        </p:nvSpPr>
        <p:spPr bwMode="auto">
          <a:xfrm>
            <a:off x="6033397" y="1638661"/>
            <a:ext cx="6014226" cy="3481948"/>
          </a:xfrm>
          <a:prstGeom prst="roundRect">
            <a:avLst>
              <a:gd name="adj" fmla="val 1979"/>
            </a:avLst>
          </a:prstGeom>
          <a:solidFill>
            <a:schemeClr val="tx2"/>
          </a:solidFill>
          <a:ln w="25400" cap="flat" cmpd="sng" algn="ctr">
            <a:gradFill>
              <a:gsLst>
                <a:gs pos="0">
                  <a:schemeClr val="accent5"/>
                </a:gs>
                <a:gs pos="100000">
                  <a:schemeClr val="accent1"/>
                </a:gs>
              </a:gsLst>
              <a:lin ang="30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154273" y="1753155"/>
            <a:ext cx="5772478" cy="3252958"/>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
        <p:nvSpPr>
          <p:cNvPr id="4" name="Text Placeholder 5">
            <a:extLst>
              <a:ext uri="{FF2B5EF4-FFF2-40B4-BE49-F238E27FC236}">
                <a16:creationId xmlns:a16="http://schemas.microsoft.com/office/drawing/2014/main" id="{7ECA0498-299E-E23F-C85B-C56B1CFF5361}"/>
              </a:ext>
            </a:extLst>
          </p:cNvPr>
          <p:cNvSpPr>
            <a:spLocks noGrp="1"/>
          </p:cNvSpPr>
          <p:nvPr>
            <p:ph type="body" sz="quarter" idx="19" hasCustomPrompt="1"/>
          </p:nvPr>
        </p:nvSpPr>
        <p:spPr>
          <a:xfrm>
            <a:off x="590811" y="534888"/>
            <a:ext cx="2291061" cy="308795"/>
          </a:xfrm>
          <a:prstGeom prst="roundRect">
            <a:avLst>
              <a:gd name="adj" fmla="val 50000"/>
            </a:avLst>
          </a:prstGeom>
          <a:gradFill flip="none" rotWithShape="1">
            <a:gsLst>
              <a:gs pos="100000">
                <a:schemeClr val="accent2"/>
              </a:gs>
              <a:gs pos="0">
                <a:schemeClr val="accent1"/>
              </a:gs>
            </a:gsLst>
            <a:path path="circle">
              <a:fillToRect l="100000" t="100000"/>
            </a:path>
            <a:tileRect r="-100000" b="-100000"/>
          </a:gradFill>
          <a:ln w="9525" cap="flat" cmpd="sng" algn="ctr">
            <a:noFill/>
            <a:prstDash val="solid"/>
            <a:headEnd type="none" w="med" len="med"/>
            <a:tailEnd type="none" w="med" len="med"/>
          </a:ln>
          <a:effectLst>
            <a:outerShdw blurRad="88900" dist="25400" dir="2820000" algn="tl" rotWithShape="0">
              <a:schemeClr val="accent2">
                <a:lumMod val="50000"/>
                <a:alpha val="29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1100" b="1" i="0" u="none" strike="noStrike" kern="0" cap="none" normalizeH="0" dirty="0" smtClean="0">
                <a:ln w="3175">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lang="en-US" sz="1765" dirty="0" smtClean="0">
                <a:solidFill>
                  <a:schemeClr val="lt1"/>
                </a:solidFill>
              </a:defRPr>
            </a:lvl2pPr>
            <a:lvl3pPr>
              <a:defRPr lang="en-US" sz="1765" dirty="0" smtClean="0">
                <a:solidFill>
                  <a:schemeClr val="lt1"/>
                </a:solidFill>
              </a:defRPr>
            </a:lvl3pPr>
            <a:lvl4pPr>
              <a:defRPr lang="en-US" sz="1765" dirty="0" smtClean="0">
                <a:solidFill>
                  <a:schemeClr val="lt1"/>
                </a:solidFill>
              </a:defRPr>
            </a:lvl4pPr>
            <a:lvl5pPr>
              <a:defRPr lang="en-US" sz="1765" dirty="0">
                <a:solidFill>
                  <a:schemeClr val="lt1"/>
                </a:solidFill>
              </a:defRPr>
            </a:lvl5pPr>
          </a:lstStyle>
          <a:p>
            <a:pPr marL="228600" lvl="0" indent="-228600" algn="ctr" defTabSz="914400" fontAlgn="base">
              <a:spcBef>
                <a:spcPct val="0"/>
              </a:spcBef>
              <a:spcAft>
                <a:spcPct val="0"/>
              </a:spcAft>
              <a:buSzTx/>
            </a:pPr>
            <a:r>
              <a:rPr lang="en-US"/>
              <a:t>CLICK TO EDIT</a:t>
            </a:r>
          </a:p>
        </p:txBody>
      </p:sp>
      <p:sp>
        <p:nvSpPr>
          <p:cNvPr id="5" name="Text Placeholder 11">
            <a:extLst>
              <a:ext uri="{FF2B5EF4-FFF2-40B4-BE49-F238E27FC236}">
                <a16:creationId xmlns:a16="http://schemas.microsoft.com/office/drawing/2014/main" id="{21D41955-126D-C84A-895E-0357B5BBB49B}"/>
              </a:ext>
            </a:extLst>
          </p:cNvPr>
          <p:cNvSpPr>
            <a:spLocks noGrp="1"/>
          </p:cNvSpPr>
          <p:nvPr>
            <p:ph type="body" sz="quarter" idx="18" hasCustomPrompt="1"/>
          </p:nvPr>
        </p:nvSpPr>
        <p:spPr>
          <a:xfrm>
            <a:off x="570677" y="6114402"/>
            <a:ext cx="5212080" cy="215444"/>
          </a:xfrm>
          <a:noFill/>
        </p:spPr>
        <p:txBody>
          <a:bodyPr wrap="square">
            <a:spAutoFit/>
          </a:bodyPr>
          <a:lstStyle>
            <a:lvl1pPr marL="0" indent="0">
              <a:buNone/>
              <a:defRPr lang="en-US" sz="1400">
                <a:ln w="3175">
                  <a:noFill/>
                </a:ln>
                <a:solidFill>
                  <a:schemeClr val="accent3"/>
                </a:solidFill>
                <a:latin typeface="+mj-lt"/>
              </a:defRPr>
            </a:lvl1pPr>
          </a:lstStyle>
          <a:p>
            <a:pPr marL="0" lvl="0">
              <a:spcBef>
                <a:spcPct val="0"/>
              </a:spcBef>
            </a:pPr>
            <a:r>
              <a:rPr lang="en-US"/>
              <a:t>Lorem ipsum dolor sit </a:t>
            </a:r>
            <a:r>
              <a:rPr lang="en-US" err="1"/>
              <a:t>amet</a:t>
            </a:r>
            <a:endParaRPr lang="en-US"/>
          </a:p>
        </p:txBody>
      </p:sp>
      <p:sp>
        <p:nvSpPr>
          <p:cNvPr id="7" name="Text Placeholder 11">
            <a:extLst>
              <a:ext uri="{FF2B5EF4-FFF2-40B4-BE49-F238E27FC236}">
                <a16:creationId xmlns:a16="http://schemas.microsoft.com/office/drawing/2014/main" id="{CAF843BC-20B5-FE0F-AA13-29B399C600DC}"/>
              </a:ext>
            </a:extLst>
          </p:cNvPr>
          <p:cNvSpPr>
            <a:spLocks noGrp="1"/>
          </p:cNvSpPr>
          <p:nvPr>
            <p:ph type="body" sz="quarter" idx="16" hasCustomPrompt="1"/>
          </p:nvPr>
        </p:nvSpPr>
        <p:spPr>
          <a:xfrm>
            <a:off x="570677" y="2729653"/>
            <a:ext cx="450957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8" name="Text Placeholder 7">
            <a:extLst>
              <a:ext uri="{FF2B5EF4-FFF2-40B4-BE49-F238E27FC236}">
                <a16:creationId xmlns:a16="http://schemas.microsoft.com/office/drawing/2014/main" id="{41823F54-8810-FC6F-10F7-C7461A4C5C97}"/>
              </a:ext>
            </a:extLst>
          </p:cNvPr>
          <p:cNvSpPr>
            <a:spLocks noGrp="1"/>
          </p:cNvSpPr>
          <p:nvPr>
            <p:ph type="body" sz="quarter" idx="14" hasCustomPrompt="1"/>
          </p:nvPr>
        </p:nvSpPr>
        <p:spPr>
          <a:xfrm>
            <a:off x="570677" y="3250579"/>
            <a:ext cx="4509576"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9" name="Title 1">
            <a:extLst>
              <a:ext uri="{FF2B5EF4-FFF2-40B4-BE49-F238E27FC236}">
                <a16:creationId xmlns:a16="http://schemas.microsoft.com/office/drawing/2014/main" id="{6F41C9ED-F35D-FD6C-0995-1FD66FF8F0CF}"/>
              </a:ext>
            </a:extLst>
          </p:cNvPr>
          <p:cNvSpPr>
            <a:spLocks noGrp="1"/>
          </p:cNvSpPr>
          <p:nvPr>
            <p:ph type="title" hasCustomPrompt="1"/>
          </p:nvPr>
        </p:nvSpPr>
        <p:spPr>
          <a:xfrm>
            <a:off x="570677" y="1222577"/>
            <a:ext cx="4523099" cy="1273692"/>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55596379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text/screenshot - 5">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8431CD8-B1F7-7C0D-28CE-869BE5EB59E8}"/>
              </a:ext>
              <a:ext uri="{C183D7F6-B498-43B3-948B-1728B52AA6E4}">
                <adec:decorative xmlns:adec="http://schemas.microsoft.com/office/drawing/2017/decorative" val="1"/>
              </a:ext>
            </a:extLst>
          </p:cNvPr>
          <p:cNvGrpSpPr/>
          <p:nvPr userDrawn="1"/>
        </p:nvGrpSpPr>
        <p:grpSpPr>
          <a:xfrm rot="3808352">
            <a:off x="5647346" y="-163954"/>
            <a:ext cx="6137373" cy="6835237"/>
            <a:chOff x="2688045" y="-2486816"/>
            <a:chExt cx="10880413" cy="11135083"/>
          </a:xfrm>
        </p:grpSpPr>
        <p:sp>
          <p:nvSpPr>
            <p:cNvPr id="13" name="Rectangle 12">
              <a:extLst>
                <a:ext uri="{FF2B5EF4-FFF2-40B4-BE49-F238E27FC236}">
                  <a16:creationId xmlns:a16="http://schemas.microsoft.com/office/drawing/2014/main" id="{8582F2D1-A0CB-D5B8-BE15-8F4974E123CA}"/>
                </a:ext>
              </a:extLst>
            </p:cNvPr>
            <p:cNvSpPr/>
            <p:nvPr/>
          </p:nvSpPr>
          <p:spPr bwMode="auto">
            <a:xfrm>
              <a:off x="5101425" y="-1136256"/>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3771E607-2FB1-4E35-16F0-8B14E37156DD}"/>
                </a:ext>
              </a:extLst>
            </p:cNvPr>
            <p:cNvSpPr/>
            <p:nvPr/>
          </p:nvSpPr>
          <p:spPr bwMode="auto">
            <a:xfrm>
              <a:off x="2688045" y="2206173"/>
              <a:ext cx="8232187"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F4BC00A-CA5E-1AC8-5E14-83661EB2ED49}"/>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11" name="Rounded Rectangle 2">
            <a:extLst>
              <a:ext uri="{FF2B5EF4-FFF2-40B4-BE49-F238E27FC236}">
                <a16:creationId xmlns:a16="http://schemas.microsoft.com/office/drawing/2014/main" id="{696C68FB-FAA5-57EB-1B33-DB3565B33F05}"/>
              </a:ext>
              <a:ext uri="{C183D7F6-B498-43B3-948B-1728B52AA6E4}">
                <adec:decorative xmlns:adec="http://schemas.microsoft.com/office/drawing/2017/decorative" val="1"/>
              </a:ext>
            </a:extLst>
          </p:cNvPr>
          <p:cNvSpPr/>
          <p:nvPr userDrawn="1"/>
        </p:nvSpPr>
        <p:spPr bwMode="auto">
          <a:xfrm>
            <a:off x="5596403" y="1641020"/>
            <a:ext cx="6014224" cy="3481948"/>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5727972" y="1753155"/>
            <a:ext cx="5772478" cy="3252958"/>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dirty="0"/>
            </a:lvl1pPr>
          </a:lstStyle>
          <a:p>
            <a:pPr lvl="0" algn="ctr">
              <a:buFont typeface="Arial" panose="020B0604020202020204" pitchFamily="34" charset="0"/>
            </a:pPr>
            <a:r>
              <a:rPr lang="en-US"/>
              <a:t>Drag &amp; drop your photo here or </a:t>
            </a:r>
            <a:br>
              <a:rPr lang="en-US"/>
            </a:br>
            <a:r>
              <a:rPr lang="en-US"/>
              <a:t>click or tap icon below to insert</a:t>
            </a:r>
          </a:p>
        </p:txBody>
      </p:sp>
      <p:sp>
        <p:nvSpPr>
          <p:cNvPr id="4" name="Text Placeholder 5">
            <a:extLst>
              <a:ext uri="{FF2B5EF4-FFF2-40B4-BE49-F238E27FC236}">
                <a16:creationId xmlns:a16="http://schemas.microsoft.com/office/drawing/2014/main" id="{7ECA0498-299E-E23F-C85B-C56B1CFF5361}"/>
              </a:ext>
            </a:extLst>
          </p:cNvPr>
          <p:cNvSpPr>
            <a:spLocks noGrp="1"/>
          </p:cNvSpPr>
          <p:nvPr>
            <p:ph type="body" sz="quarter" idx="19" hasCustomPrompt="1"/>
          </p:nvPr>
        </p:nvSpPr>
        <p:spPr>
          <a:xfrm>
            <a:off x="590811" y="534888"/>
            <a:ext cx="2291061" cy="308795"/>
          </a:xfrm>
          <a:prstGeom prst="roundRect">
            <a:avLst>
              <a:gd name="adj" fmla="val 50000"/>
            </a:avLst>
          </a:prstGeom>
          <a:gradFill flip="none" rotWithShape="1">
            <a:gsLst>
              <a:gs pos="100000">
                <a:schemeClr val="accent2"/>
              </a:gs>
              <a:gs pos="0">
                <a:schemeClr val="accent1"/>
              </a:gs>
            </a:gsLst>
            <a:path path="circle">
              <a:fillToRect l="100000" t="100000"/>
            </a:path>
            <a:tileRect r="-100000" b="-100000"/>
          </a:gradFill>
          <a:ln w="9525" cap="flat" cmpd="sng" algn="ctr">
            <a:noFill/>
            <a:prstDash val="solid"/>
            <a:headEnd type="none" w="med" len="med"/>
            <a:tailEnd type="none" w="med" len="med"/>
          </a:ln>
          <a:effectLst>
            <a:outerShdw blurRad="88900" dist="25400" dir="2820000" algn="tl" rotWithShape="0">
              <a:schemeClr val="accent2">
                <a:lumMod val="50000"/>
                <a:alpha val="29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1100" b="1" i="0" u="none" strike="noStrike" kern="0" cap="none" normalizeH="0" dirty="0" smtClean="0">
                <a:ln w="3175">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lang="en-US" sz="1765" dirty="0" smtClean="0">
                <a:solidFill>
                  <a:schemeClr val="lt1"/>
                </a:solidFill>
              </a:defRPr>
            </a:lvl2pPr>
            <a:lvl3pPr>
              <a:defRPr lang="en-US" sz="1765" dirty="0" smtClean="0">
                <a:solidFill>
                  <a:schemeClr val="lt1"/>
                </a:solidFill>
              </a:defRPr>
            </a:lvl3pPr>
            <a:lvl4pPr>
              <a:defRPr lang="en-US" sz="1765" dirty="0" smtClean="0">
                <a:solidFill>
                  <a:schemeClr val="lt1"/>
                </a:solidFill>
              </a:defRPr>
            </a:lvl4pPr>
            <a:lvl5pPr>
              <a:defRPr lang="en-US" sz="1765" dirty="0">
                <a:solidFill>
                  <a:schemeClr val="lt1"/>
                </a:solidFill>
              </a:defRPr>
            </a:lvl5pPr>
          </a:lstStyle>
          <a:p>
            <a:pPr marL="228600" lvl="0" indent="-228600" algn="ctr" defTabSz="914400" fontAlgn="base">
              <a:spcBef>
                <a:spcPct val="0"/>
              </a:spcBef>
              <a:spcAft>
                <a:spcPct val="0"/>
              </a:spcAft>
              <a:buSzTx/>
            </a:pPr>
            <a:r>
              <a:rPr lang="en-US"/>
              <a:t>CLICK TO EDIT</a:t>
            </a:r>
          </a:p>
        </p:txBody>
      </p:sp>
      <p:sp>
        <p:nvSpPr>
          <p:cNvPr id="5" name="Text Placeholder 11">
            <a:extLst>
              <a:ext uri="{FF2B5EF4-FFF2-40B4-BE49-F238E27FC236}">
                <a16:creationId xmlns:a16="http://schemas.microsoft.com/office/drawing/2014/main" id="{21D41955-126D-C84A-895E-0357B5BBB49B}"/>
              </a:ext>
            </a:extLst>
          </p:cNvPr>
          <p:cNvSpPr>
            <a:spLocks noGrp="1"/>
          </p:cNvSpPr>
          <p:nvPr>
            <p:ph type="body" sz="quarter" idx="18" hasCustomPrompt="1"/>
          </p:nvPr>
        </p:nvSpPr>
        <p:spPr>
          <a:xfrm>
            <a:off x="570677" y="6114402"/>
            <a:ext cx="5212080" cy="215444"/>
          </a:xfrm>
          <a:noFill/>
        </p:spPr>
        <p:txBody>
          <a:bodyPr wrap="square">
            <a:spAutoFit/>
          </a:bodyPr>
          <a:lstStyle>
            <a:lvl1pPr marL="0" indent="0">
              <a:buNone/>
              <a:defRPr lang="en-US" sz="1400">
                <a:ln w="3175">
                  <a:noFill/>
                </a:ln>
                <a:solidFill>
                  <a:schemeClr val="accent3"/>
                </a:solidFill>
                <a:latin typeface="+mj-lt"/>
              </a:defRPr>
            </a:lvl1pPr>
          </a:lstStyle>
          <a:p>
            <a:pPr marL="0" lvl="0">
              <a:spcBef>
                <a:spcPct val="0"/>
              </a:spcBef>
            </a:pPr>
            <a:r>
              <a:rPr lang="en-US"/>
              <a:t>Lorem ipsum dolor sit </a:t>
            </a:r>
            <a:r>
              <a:rPr lang="en-US" err="1"/>
              <a:t>amet</a:t>
            </a:r>
            <a:endParaRPr lang="en-US"/>
          </a:p>
        </p:txBody>
      </p:sp>
      <p:sp>
        <p:nvSpPr>
          <p:cNvPr id="7" name="Text Placeholder 11">
            <a:extLst>
              <a:ext uri="{FF2B5EF4-FFF2-40B4-BE49-F238E27FC236}">
                <a16:creationId xmlns:a16="http://schemas.microsoft.com/office/drawing/2014/main" id="{CAF843BC-20B5-FE0F-AA13-29B399C600DC}"/>
              </a:ext>
            </a:extLst>
          </p:cNvPr>
          <p:cNvSpPr>
            <a:spLocks noGrp="1"/>
          </p:cNvSpPr>
          <p:nvPr>
            <p:ph type="body" sz="quarter" idx="16" hasCustomPrompt="1"/>
          </p:nvPr>
        </p:nvSpPr>
        <p:spPr>
          <a:xfrm>
            <a:off x="570677" y="2719138"/>
            <a:ext cx="450957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8" name="Text Placeholder 7">
            <a:extLst>
              <a:ext uri="{FF2B5EF4-FFF2-40B4-BE49-F238E27FC236}">
                <a16:creationId xmlns:a16="http://schemas.microsoft.com/office/drawing/2014/main" id="{41823F54-8810-FC6F-10F7-C7461A4C5C97}"/>
              </a:ext>
            </a:extLst>
          </p:cNvPr>
          <p:cNvSpPr>
            <a:spLocks noGrp="1"/>
          </p:cNvSpPr>
          <p:nvPr>
            <p:ph type="body" sz="quarter" idx="14" hasCustomPrompt="1"/>
          </p:nvPr>
        </p:nvSpPr>
        <p:spPr>
          <a:xfrm>
            <a:off x="570677" y="3228714"/>
            <a:ext cx="4509576"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9" name="Title 1">
            <a:extLst>
              <a:ext uri="{FF2B5EF4-FFF2-40B4-BE49-F238E27FC236}">
                <a16:creationId xmlns:a16="http://schemas.microsoft.com/office/drawing/2014/main" id="{6F41C9ED-F35D-FD6C-0995-1FD66FF8F0CF}"/>
              </a:ext>
            </a:extLst>
          </p:cNvPr>
          <p:cNvSpPr>
            <a:spLocks noGrp="1"/>
          </p:cNvSpPr>
          <p:nvPr>
            <p:ph type="title" hasCustomPrompt="1"/>
          </p:nvPr>
        </p:nvSpPr>
        <p:spPr>
          <a:xfrm>
            <a:off x="570677" y="1215702"/>
            <a:ext cx="4523099" cy="1273692"/>
          </a:xfrm>
        </p:spPr>
        <p:txBody>
          <a:bodyPr/>
          <a:lstStyle>
            <a:lvl1pPr>
              <a:defRPr>
                <a:solidFill>
                  <a:schemeClr val="bg1"/>
                </a:solidFill>
              </a:defRPr>
            </a:lvl1pPr>
          </a:lstStyle>
          <a:p>
            <a:r>
              <a:rPr lang="en-US"/>
              <a:t>Lorem ipsum dolor sit </a:t>
            </a:r>
            <a:r>
              <a:rPr lang="en-US" err="1"/>
              <a:t>amet</a:t>
            </a:r>
            <a:endParaRPr lang="en-US"/>
          </a:p>
        </p:txBody>
      </p:sp>
      <p:pic>
        <p:nvPicPr>
          <p:cNvPr id="6" name="Picture 5" descr="A black and purple rectangle&#10;&#10;Description automatically generated">
            <a:extLst>
              <a:ext uri="{FF2B5EF4-FFF2-40B4-BE49-F238E27FC236}">
                <a16:creationId xmlns:a16="http://schemas.microsoft.com/office/drawing/2014/main" id="{4187059E-6E8C-1907-70B4-EDD0384288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66337" y="1388598"/>
            <a:ext cx="379674" cy="379674"/>
          </a:xfrm>
          <a:prstGeom prst="rect">
            <a:avLst/>
          </a:prstGeom>
        </p:spPr>
      </p:pic>
      <p:pic>
        <p:nvPicPr>
          <p:cNvPr id="10" name="Picture 9" descr="A black and purple corner&#10;&#10;Description automatically generated">
            <a:extLst>
              <a:ext uri="{FF2B5EF4-FFF2-40B4-BE49-F238E27FC236}">
                <a16:creationId xmlns:a16="http://schemas.microsoft.com/office/drawing/2014/main" id="{AA2B96CC-4883-DECD-F3C1-03E2197275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6491" y="4967893"/>
            <a:ext cx="379674" cy="379674"/>
          </a:xfrm>
          <a:prstGeom prst="rect">
            <a:avLst/>
          </a:prstGeom>
        </p:spPr>
      </p:pic>
    </p:spTree>
    <p:extLst>
      <p:ext uri="{BB962C8B-B14F-4D97-AF65-F5344CB8AC3E}">
        <p14:creationId xmlns:p14="http://schemas.microsoft.com/office/powerpoint/2010/main" val="2042764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sentence - 3">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6DF1CA0-C9A5-DE48-191D-B2F9018A7C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750" y="4699317"/>
            <a:ext cx="12199749" cy="2158682"/>
          </a:xfrm>
          <a:prstGeom prst="rect">
            <a:avLst/>
          </a:prstGeom>
        </p:spPr>
      </p:pic>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422028"/>
            <a:ext cx="11018520" cy="615553"/>
          </a:xfrm>
        </p:spPr>
        <p:txBody>
          <a:bodyPr/>
          <a:lstStyle>
            <a:lvl1pPr algn="ctr">
              <a:defRPr>
                <a:solidFill>
                  <a:schemeClr val="tx1"/>
                </a:solidFill>
              </a:defRPr>
            </a:lvl1pPr>
          </a:lstStyle>
          <a:p>
            <a:r>
              <a:rPr lang="en-US"/>
              <a:t>Lorem ipsum dolor sit amet</a:t>
            </a:r>
          </a:p>
        </p:txBody>
      </p:sp>
    </p:spTree>
    <p:extLst>
      <p:ext uri="{BB962C8B-B14F-4D97-AF65-F5344CB8AC3E}">
        <p14:creationId xmlns:p14="http://schemas.microsoft.com/office/powerpoint/2010/main" val="3187396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82292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screensho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D9341B-C964-8BC7-2CF5-7669DAD5E044}"/>
              </a:ext>
              <a:ext uri="{C183D7F6-B498-43B3-948B-1728B52AA6E4}">
                <adec:decorative xmlns:adec="http://schemas.microsoft.com/office/drawing/2017/decorative" val="1"/>
              </a:ext>
            </a:extLst>
          </p:cNvPr>
          <p:cNvGrpSpPr/>
          <p:nvPr userDrawn="1"/>
        </p:nvGrpSpPr>
        <p:grpSpPr>
          <a:xfrm rot="3808352">
            <a:off x="1689662" y="-1228823"/>
            <a:ext cx="8627546" cy="9790182"/>
            <a:chOff x="2013476" y="-2486816"/>
            <a:chExt cx="11017198" cy="11488191"/>
          </a:xfrm>
        </p:grpSpPr>
        <p:sp>
          <p:nvSpPr>
            <p:cNvPr id="5" name="Rectangle 4">
              <a:extLst>
                <a:ext uri="{FF2B5EF4-FFF2-40B4-BE49-F238E27FC236}">
                  <a16:creationId xmlns:a16="http://schemas.microsoft.com/office/drawing/2014/main" id="{CFE1A0CD-5A93-E214-8E63-ED17237A4D6B}"/>
                </a:ext>
              </a:extLst>
            </p:cNvPr>
            <p:cNvSpPr/>
            <p:nvPr/>
          </p:nvSpPr>
          <p:spPr bwMode="auto">
            <a:xfrm>
              <a:off x="3431628" y="353978"/>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6E62F748-5CB3-626E-A064-FD22A07CF65F}"/>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D6C9E23-234F-87DC-9430-5E3A7FDBE944}"/>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8" name="Rounded Rectangle 2">
            <a:extLst>
              <a:ext uri="{FF2B5EF4-FFF2-40B4-BE49-F238E27FC236}">
                <a16:creationId xmlns:a16="http://schemas.microsoft.com/office/drawing/2014/main" id="{8A905A78-3C11-0D32-DFFE-B02ECDB38216}"/>
              </a:ext>
              <a:ext uri="{C183D7F6-B498-43B3-948B-1728B52AA6E4}">
                <adec:decorative xmlns:adec="http://schemas.microsoft.com/office/drawing/2017/decorative" val="1"/>
              </a:ext>
            </a:extLst>
          </p:cNvPr>
          <p:cNvSpPr/>
          <p:nvPr userDrawn="1"/>
        </p:nvSpPr>
        <p:spPr bwMode="auto">
          <a:xfrm>
            <a:off x="1784878" y="1335987"/>
            <a:ext cx="8624158" cy="4996803"/>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86740" y="422028"/>
            <a:ext cx="11018520" cy="615553"/>
          </a:xfrm>
        </p:spPr>
        <p:txBody>
          <a:bodyPr/>
          <a:lstStyle>
            <a:lvl1pPr algn="ctr">
              <a:defRPr>
                <a:solidFill>
                  <a:schemeClr val="bg2"/>
                </a:solidFill>
              </a:defRPr>
            </a:lvl1pPr>
          </a:lstStyle>
          <a:p>
            <a:r>
              <a:rPr lang="en-US"/>
              <a:t>Lorem ipsum dolor sit </a:t>
            </a:r>
            <a:r>
              <a:rPr lang="en-US" err="1"/>
              <a:t>amet</a:t>
            </a:r>
            <a:endParaRPr lang="en-US"/>
          </a:p>
        </p:txBody>
      </p:sp>
      <p:sp>
        <p:nvSpPr>
          <p:cNvPr id="9" name="Picture Placeholder 15">
            <a:extLst>
              <a:ext uri="{FF2B5EF4-FFF2-40B4-BE49-F238E27FC236}">
                <a16:creationId xmlns:a16="http://schemas.microsoft.com/office/drawing/2014/main" id="{94DCEE6E-3FCE-1FCC-2ADB-9B288AC23B4C}"/>
              </a:ext>
            </a:extLst>
          </p:cNvPr>
          <p:cNvSpPr>
            <a:spLocks noGrp="1"/>
          </p:cNvSpPr>
          <p:nvPr>
            <p:ph type="pic" sz="quarter" idx="10" hasCustomPrompt="1"/>
          </p:nvPr>
        </p:nvSpPr>
        <p:spPr>
          <a:xfrm>
            <a:off x="1969447" y="1508956"/>
            <a:ext cx="8253106" cy="4650863"/>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55574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2041129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2104826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86389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218359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blipFill dpi="0" rotWithShape="1">
          <a:blip r:embed="rId2">
            <a:lum/>
          </a:blip>
          <a:srcRect/>
          <a:tile tx="-482600" ty="6350" sx="76000" sy="76000" flip="none" algn="tr"/>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E909E1-1AF9-7CA8-1849-05398E92BCD9}"/>
              </a:ext>
            </a:extLst>
          </p:cNvPr>
          <p:cNvSpPr txBox="1"/>
          <p:nvPr userDrawn="1"/>
        </p:nvSpPr>
        <p:spPr>
          <a:xfrm>
            <a:off x="2268187" y="558140"/>
            <a:ext cx="65" cy="307777"/>
          </a:xfrm>
          <a:prstGeom prst="rect">
            <a:avLst/>
          </a:prstGeom>
          <a:noFill/>
        </p:spPr>
        <p:txBody>
          <a:bodyPr wrap="none" lIns="0" tIns="0" rIns="0" bIns="0" rtlCol="0">
            <a:spAutoFit/>
          </a:bodyPr>
          <a:lstStyle/>
          <a:p>
            <a:pPr algn="l"/>
            <a:endParaRPr lang="en-US" sz="2000" err="1"/>
          </a:p>
        </p:txBody>
      </p:sp>
      <p:sp>
        <p:nvSpPr>
          <p:cNvPr id="13" name="Rectangle 12">
            <a:extLst>
              <a:ext uri="{FF2B5EF4-FFF2-40B4-BE49-F238E27FC236}">
                <a16:creationId xmlns:a16="http://schemas.microsoft.com/office/drawing/2014/main" id="{F6D1898C-5A60-5FDB-78B2-FBB9DC64D43F}"/>
              </a:ext>
            </a:extLst>
          </p:cNvPr>
          <p:cNvSpPr/>
          <p:nvPr userDrawn="1"/>
        </p:nvSpPr>
        <p:spPr bwMode="auto">
          <a:xfrm rot="5400000">
            <a:off x="8742776" y="2686998"/>
            <a:ext cx="9398903" cy="2482371"/>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46D8CF3-3442-EA03-C8B2-506F0ED62A30}"/>
              </a:ext>
            </a:extLst>
          </p:cNvPr>
          <p:cNvSpPr/>
          <p:nvPr userDrawn="1"/>
        </p:nvSpPr>
        <p:spPr bwMode="auto">
          <a:xfrm rot="10800000">
            <a:off x="-2" y="6864930"/>
            <a:ext cx="13340131" cy="2182206"/>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43FDDB0-BB22-0E79-F256-0B4985801399}"/>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4042808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4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3" name="Title 1">
            <a:extLst>
              <a:ext uri="{FF2B5EF4-FFF2-40B4-BE49-F238E27FC236}">
                <a16:creationId xmlns:a16="http://schemas.microsoft.com/office/drawing/2014/main" id="{D76802AE-C757-13BB-6E01-8410D40FF6A2}"/>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804743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1291605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517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sentence - 4">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E8367C-6BC7-EEA0-1554-3B79C27406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21A43AD-DEAC-2F4A-1B05-E095A56DF94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552983" y="2813447"/>
            <a:ext cx="4127692"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gradFill flip="none" rotWithShape="1">
                  <a:gsLst>
                    <a:gs pos="34000">
                      <a:schemeClr val="accent1"/>
                    </a:gs>
                    <a:gs pos="100000">
                      <a:schemeClr val="accent2"/>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amet</a:t>
            </a:r>
          </a:p>
        </p:txBody>
      </p:sp>
    </p:spTree>
    <p:extLst>
      <p:ext uri="{BB962C8B-B14F-4D97-AF65-F5344CB8AC3E}">
        <p14:creationId xmlns:p14="http://schemas.microsoft.com/office/powerpoint/2010/main" val="2975997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text/image ">
    <p:bg>
      <p:bgPr>
        <a:solidFill>
          <a:schemeClr val="tx1"/>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6B50096-796B-915E-EC66-EFE8001779D4}"/>
              </a:ext>
            </a:extLst>
          </p:cNvPr>
          <p:cNvSpPr>
            <a:spLocks noGrp="1"/>
          </p:cNvSpPr>
          <p:nvPr>
            <p:ph type="pic" sz="quarter" idx="14" hasCustomPrompt="1"/>
          </p:nvPr>
        </p:nvSpPr>
        <p:spPr bwMode="ltGray">
          <a:xfrm>
            <a:off x="6091936" y="0"/>
            <a:ext cx="6100063" cy="685800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600" b="1" kern="1200" spc="0" baseline="0" dirty="0">
                <a:solidFill>
                  <a:schemeClr val="bg1">
                    <a:lumMod val="7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bg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38100" cap="flat">
            <a:gradFill>
              <a:gsLst>
                <a:gs pos="0">
                  <a:schemeClr val="accent1"/>
                </a:gs>
                <a:gs pos="100000">
                  <a:schemeClr val="accent2"/>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6767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3/5/2025</a:t>
            </a:fld>
            <a:endParaRPr lang="en-US"/>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2507000767"/>
      </p:ext>
    </p:extLst>
  </p:cSld>
  <p:clrMapOvr>
    <a:masterClrMapping/>
  </p:clrMapOvr>
  <p:hf sldNum="0"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43B5-A4EE-A8A5-12B6-AC97F8E0CC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1AB308-816D-8FFB-4332-8B676FE552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68DD2C-D27C-36C0-B7AE-61C8E51220C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9E4958-77B4-78FC-D47C-08E578BE5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F2CFF-C177-652B-CA5A-7D259FE98C70}"/>
              </a:ext>
            </a:extLst>
          </p:cNvPr>
          <p:cNvSpPr>
            <a:spLocks noGrp="1"/>
          </p:cNvSpPr>
          <p:nvPr>
            <p:ph type="sldNum" sz="quarter" idx="12"/>
          </p:nvPr>
        </p:nvSpPr>
        <p:spPr/>
        <p:txBody>
          <a:bodyPr/>
          <a:lstStyle/>
          <a:p>
            <a:fld id="{2C6FD50F-EF30-4187-9D08-77D08A975A3E}" type="slidenum">
              <a:rPr lang="en-US" smtClean="0"/>
              <a:t>‹#›</a:t>
            </a:fld>
            <a:endParaRPr lang="en-US"/>
          </a:p>
        </p:txBody>
      </p:sp>
    </p:spTree>
    <p:extLst>
      <p:ext uri="{BB962C8B-B14F-4D97-AF65-F5344CB8AC3E}">
        <p14:creationId xmlns:p14="http://schemas.microsoft.com/office/powerpoint/2010/main" val="153591926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718747"/>
      </p:ext>
    </p:extLst>
  </p:cSld>
  <p:clrMapOvr>
    <a:masterClrMapping/>
  </p:clrMapOvr>
  <p:extLst>
    <p:ext uri="{DCECCB84-F9BA-43D5-87BE-67443E8EF086}">
      <p15:sldGuideLst xmlns:p15="http://schemas.microsoft.com/office/powerpoint/2012/main"/>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8105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47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8" y="6038714"/>
            <a:ext cx="1160901" cy="246221"/>
          </a:xfrm>
        </p:spPr>
        <p:txBody>
          <a:bodyPr/>
          <a:lstStyle>
            <a:lvl1pPr>
              <a:defRPr sz="1600">
                <a:solidFill>
                  <a:schemeClr val="bg1"/>
                </a:solidFill>
                <a:latin typeface="Open Sans (body)"/>
              </a:defRPr>
            </a:lvl1pPr>
          </a:lstStyle>
          <a:p>
            <a:pPr lvl="0"/>
            <a:r>
              <a:rPr lang="en-US"/>
              <a:t>Learn more</a:t>
            </a:r>
          </a:p>
        </p:txBody>
      </p:sp>
      <p:sp>
        <p:nvSpPr>
          <p:cNvPr id="6" name="Text Placeholder 4">
            <a:extLst>
              <a:ext uri="{FF2B5EF4-FFF2-40B4-BE49-F238E27FC236}">
                <a16:creationId xmlns:a16="http://schemas.microsoft.com/office/drawing/2014/main" id="{F0A923FE-A37B-0BC7-4DA7-6C67B7F7943E}"/>
              </a:ext>
            </a:extLst>
          </p:cNvPr>
          <p:cNvSpPr>
            <a:spLocks noGrp="1"/>
          </p:cNvSpPr>
          <p:nvPr>
            <p:ph type="body" sz="quarter" idx="11" hasCustomPrompt="1"/>
          </p:nvPr>
        </p:nvSpPr>
        <p:spPr>
          <a:xfrm>
            <a:off x="2026983" y="6038714"/>
            <a:ext cx="8976044" cy="246221"/>
          </a:xfrm>
        </p:spPr>
        <p:txBody>
          <a:bodyPr/>
          <a:lstStyle>
            <a:lvl1pPr>
              <a:defRPr sz="1600">
                <a:solidFill>
                  <a:schemeClr val="bg1"/>
                </a:solidFill>
                <a:latin typeface="Open Sans (body)"/>
              </a:defRPr>
            </a:lvl1pPr>
          </a:lstStyle>
          <a:p>
            <a:pPr lvl="0"/>
            <a:r>
              <a:rPr lang="en-US"/>
              <a:t>Text</a:t>
            </a:r>
          </a:p>
        </p:txBody>
      </p:sp>
      <p:sp>
        <p:nvSpPr>
          <p:cNvPr id="7" name="Text Placeholder 4">
            <a:extLst>
              <a:ext uri="{FF2B5EF4-FFF2-40B4-BE49-F238E27FC236}">
                <a16:creationId xmlns:a16="http://schemas.microsoft.com/office/drawing/2014/main" id="{FC248CBE-99C7-22F7-1F30-FF30E8FE0FF9}"/>
              </a:ext>
            </a:extLst>
          </p:cNvPr>
          <p:cNvSpPr>
            <a:spLocks noGrp="1"/>
          </p:cNvSpPr>
          <p:nvPr>
            <p:ph type="body" sz="quarter" idx="12" hasCustomPrompt="1"/>
          </p:nvPr>
        </p:nvSpPr>
        <p:spPr>
          <a:xfrm>
            <a:off x="1808409" y="6038714"/>
            <a:ext cx="131960" cy="246221"/>
          </a:xfrm>
        </p:spPr>
        <p:txBody>
          <a:bodyPr/>
          <a:lstStyle>
            <a:lvl1pPr algn="ctr">
              <a:defRPr sz="1600">
                <a:solidFill>
                  <a:srgbClr val="512BD4"/>
                </a:solidFill>
                <a:latin typeface="Open Sans (body)"/>
              </a:defRPr>
            </a:lvl1pPr>
          </a:lstStyle>
          <a:p>
            <a:pPr lvl="0"/>
            <a:r>
              <a:rPr lang="en-US"/>
              <a:t>|</a:t>
            </a:r>
          </a:p>
        </p:txBody>
      </p:sp>
    </p:spTree>
    <p:extLst>
      <p:ext uri="{BB962C8B-B14F-4D97-AF65-F5344CB8AC3E}">
        <p14:creationId xmlns:p14="http://schemas.microsoft.com/office/powerpoint/2010/main" val="2283286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2_Title and Footer">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038714"/>
            <a:ext cx="10515600" cy="246221"/>
          </a:xfrm>
        </p:spPr>
        <p:txBody>
          <a:bodyPr/>
          <a:lstStyle>
            <a:lvl1pPr>
              <a:defRPr sz="1600">
                <a:solidFill>
                  <a:schemeClr val="bg1"/>
                </a:solidFill>
                <a:latin typeface="Open Sans (body)"/>
              </a:defRPr>
            </a:lvl1pPr>
          </a:lstStyle>
          <a:p>
            <a:pPr lvl="0"/>
            <a:r>
              <a:rPr lang="en-US"/>
              <a:t>Learn more</a:t>
            </a:r>
          </a:p>
        </p:txBody>
      </p:sp>
    </p:spTree>
    <p:extLst>
      <p:ext uri="{BB962C8B-B14F-4D97-AF65-F5344CB8AC3E}">
        <p14:creationId xmlns:p14="http://schemas.microsoft.com/office/powerpoint/2010/main" val="3079274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2.0 - Section title (General)">
  <p:cSld name="2.0 - Section title (General)">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2"/>
        <p:cNvGrpSpPr/>
        <p:nvPr/>
      </p:nvGrpSpPr>
      <p:grpSpPr>
        <a:xfrm>
          <a:off x="0" y="0"/>
          <a:ext cx="0" cy="0"/>
          <a:chOff x="0" y="0"/>
          <a:chExt cx="0" cy="0"/>
        </a:xfrm>
      </p:grpSpPr>
      <p:sp>
        <p:nvSpPr>
          <p:cNvPr id="93" name="Google Shape;93;p8"/>
          <p:cNvSpPr txBox="1">
            <a:spLocks noGrp="1"/>
          </p:cNvSpPr>
          <p:nvPr>
            <p:ph type="ctrTitle"/>
          </p:nvPr>
        </p:nvSpPr>
        <p:spPr>
          <a:xfrm>
            <a:off x="573867" y="1211600"/>
            <a:ext cx="9887200" cy="44348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6000"/>
              <a:buFont typeface="Arial"/>
              <a:buNone/>
              <a:defRPr sz="8000" b="1"/>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652589745"/>
      </p:ext>
    </p:extLst>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15.0 Large statement (General) ">
  <p:cSld name="15.0 Large statement (General) ">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704"/>
        <p:cNvGrpSpPr/>
        <p:nvPr/>
      </p:nvGrpSpPr>
      <p:grpSpPr>
        <a:xfrm>
          <a:off x="0" y="0"/>
          <a:ext cx="0" cy="0"/>
          <a:chOff x="0" y="0"/>
          <a:chExt cx="0" cy="0"/>
        </a:xfrm>
      </p:grpSpPr>
      <p:sp>
        <p:nvSpPr>
          <p:cNvPr id="705" name="Google Shape;705;p41"/>
          <p:cNvSpPr txBox="1">
            <a:spLocks noGrp="1"/>
          </p:cNvSpPr>
          <p:nvPr>
            <p:ph type="ctrTitle"/>
          </p:nvPr>
        </p:nvSpPr>
        <p:spPr>
          <a:xfrm>
            <a:off x="573867" y="1211600"/>
            <a:ext cx="8316000" cy="44348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SzPts val="4800"/>
              <a:buFont typeface="Arial"/>
              <a:buNone/>
              <a:defRPr sz="6400" b="1"/>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Tree>
    <p:extLst>
      <p:ext uri="{BB962C8B-B14F-4D97-AF65-F5344CB8AC3E}">
        <p14:creationId xmlns:p14="http://schemas.microsoft.com/office/powerpoint/2010/main" val="2172702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sentence - 5">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40F256F-5F8E-C800-65DD-D0900947D9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7750" y="2027836"/>
            <a:ext cx="12199749" cy="4830163"/>
          </a:xfrm>
          <a:prstGeom prst="rect">
            <a:avLst/>
          </a:prstGeom>
        </p:spPr>
      </p:pic>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552983" y="2813447"/>
            <a:ext cx="4127692"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gradFill flip="none" rotWithShape="1">
                  <a:gsLst>
                    <a:gs pos="37000">
                      <a:schemeClr val="accent1"/>
                    </a:gs>
                    <a:gs pos="100000">
                      <a:schemeClr val="accent2"/>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r>
              <a:rPr lang="en-US"/>
              <a:t>  </a:t>
            </a:r>
          </a:p>
        </p:txBody>
      </p:sp>
    </p:spTree>
    <p:extLst>
      <p:ext uri="{BB962C8B-B14F-4D97-AF65-F5344CB8AC3E}">
        <p14:creationId xmlns:p14="http://schemas.microsoft.com/office/powerpoint/2010/main" val="825425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078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113745676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160750920"/>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4112314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30702035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009612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01182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1287358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065430"/>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1760087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bg1"/>
        </a:solidFill>
        <a:effectLst/>
      </p:bgPr>
    </p:bg>
    <p:spTree>
      <p:nvGrpSpPr>
        <p:cNvPr id="1" name=""/>
        <p:cNvGrpSpPr/>
        <p:nvPr/>
      </p:nvGrpSpPr>
      <p:grpSpPr>
        <a:xfrm>
          <a:off x="0" y="0"/>
          <a:ext cx="0" cy="0"/>
          <a:chOff x="0" y="0"/>
          <a:chExt cx="0" cy="0"/>
        </a:xfrm>
      </p:grpSpPr>
      <p:pic>
        <p:nvPicPr>
          <p:cNvPr id="2" name="Picture 1" descr="A black and purple background&#10;&#10;Description automatically generated">
            <a:extLst>
              <a:ext uri="{FF2B5EF4-FFF2-40B4-BE49-F238E27FC236}">
                <a16:creationId xmlns:a16="http://schemas.microsoft.com/office/drawing/2014/main" id="{9EC24759-7464-C6B7-9792-89C0641846D7}"/>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rot="10800000" flipH="1">
            <a:off x="0" y="2029789"/>
            <a:ext cx="12199747" cy="482639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21000">
                      <a:schemeClr val="accent1"/>
                    </a:gs>
                    <a:gs pos="100000">
                      <a:schemeClr val="accent2"/>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3153616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2156222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1596535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670856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961640034"/>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324584937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61931806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428437127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5964793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52496397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4293202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3">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199E6D-20A3-D17E-ECDE-8DBA42B0DCB6}"/>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1" y="4607612"/>
            <a:ext cx="12191999" cy="2250388"/>
          </a:xfrm>
          <a:prstGeom prst="rect">
            <a:avLst/>
          </a:prstGeom>
        </p:spPr>
      </p:pic>
      <p:pic>
        <p:nvPicPr>
          <p:cNvPr id="3" name="Picture 2" descr="A purple and black wave&#10;&#10;Description automatically generated">
            <a:extLst>
              <a:ext uri="{FF2B5EF4-FFF2-40B4-BE49-F238E27FC236}">
                <a16:creationId xmlns:a16="http://schemas.microsoft.com/office/drawing/2014/main" id="{27863E87-FE32-963A-C71F-9D83A8DAF92C}"/>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994657"/>
            <a:ext cx="12192000" cy="1863343"/>
          </a:xfrm>
          <a:prstGeom prst="rect">
            <a:avLst/>
          </a:prstGeom>
        </p:spPr>
      </p:pic>
      <p:pic>
        <p:nvPicPr>
          <p:cNvPr id="5" name="Picture 4" descr="A black and purple wave&#10;&#10;Description automatically generated">
            <a:extLst>
              <a:ext uri="{FF2B5EF4-FFF2-40B4-BE49-F238E27FC236}">
                <a16:creationId xmlns:a16="http://schemas.microsoft.com/office/drawing/2014/main" id="{C73D86E9-9B34-118E-50C3-A4DC787F122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4791919"/>
            <a:ext cx="12192000" cy="2066081"/>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178639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7000" b="1" kern="1200" cap="none" spc="-300" baseline="0" dirty="0">
                <a:ln w="3175">
                  <a:noFill/>
                </a:ln>
                <a:gradFill flip="none" rotWithShape="1">
                  <a:gsLst>
                    <a:gs pos="58000">
                      <a:schemeClr val="accent1"/>
                    </a:gs>
                    <a:gs pos="100000">
                      <a:srgbClr val="D600AA"/>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171" y="394216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923806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subhead - 2">
    <p:bg>
      <p:bgPr>
        <a:solidFill>
          <a:schemeClr val="bg1"/>
        </a:solidFill>
        <a:effectLst/>
      </p:bgPr>
    </p:bg>
    <p:spTree>
      <p:nvGrpSpPr>
        <p:cNvPr id="1" name=""/>
        <p:cNvGrpSpPr/>
        <p:nvPr/>
      </p:nvGrpSpPr>
      <p:grpSpPr>
        <a:xfrm>
          <a:off x="0" y="0"/>
          <a:ext cx="0" cy="0"/>
          <a:chOff x="0" y="0"/>
          <a:chExt cx="0" cy="0"/>
        </a:xfrm>
      </p:grpSpPr>
      <p:pic>
        <p:nvPicPr>
          <p:cNvPr id="5" name="Picture 4" descr="A blue circles on a black background&#10;&#10;Description automatically generated">
            <a:extLst>
              <a:ext uri="{FF2B5EF4-FFF2-40B4-BE49-F238E27FC236}">
                <a16:creationId xmlns:a16="http://schemas.microsoft.com/office/drawing/2014/main" id="{1C9464D7-EBB0-43A1-A01B-55DF921471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200" r="-1632" b="-1282"/>
          <a:stretch/>
        </p:blipFill>
        <p:spPr>
          <a:xfrm>
            <a:off x="0" y="595744"/>
            <a:ext cx="4696691" cy="6262255"/>
          </a:xfrm>
          <a:prstGeom prst="rect">
            <a:avLst/>
          </a:prstGeom>
        </p:spPr>
      </p:pic>
      <p:pic>
        <p:nvPicPr>
          <p:cNvPr id="2" name="Picture 1">
            <a:extLst>
              <a:ext uri="{FF2B5EF4-FFF2-40B4-BE49-F238E27FC236}">
                <a16:creationId xmlns:a16="http://schemas.microsoft.com/office/drawing/2014/main" id="{0B94D05A-E68D-8E89-1C43-665A105804C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53F81494-08A9-D902-9FDE-6C820C5B263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29000">
                      <a:schemeClr val="accent1"/>
                    </a:gs>
                    <a:gs pos="100000">
                      <a:schemeClr val="accent2"/>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3114442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8438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942755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3325297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3742359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2581384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9698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7743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6736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6332726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1149289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 1">
    <p:bg>
      <p:bgPr>
        <a:solidFill>
          <a:schemeClr val="bg1"/>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78FBEBDD-CC96-A73E-7545-0ADA80417AC5}"/>
              </a:ext>
            </a:extLst>
          </p:cNvPr>
          <p:cNvPicPr>
            <a:picLocks noChangeAspect="1"/>
          </p:cNvPicPr>
          <p:nvPr userDrawn="1"/>
        </p:nvPicPr>
        <p:blipFill>
          <a:blip r:embed="rId2"/>
          <a:stretch>
            <a:fillRect/>
          </a:stretch>
        </p:blipFill>
        <p:spPr>
          <a:xfrm>
            <a:off x="-1323511" y="727665"/>
            <a:ext cx="7708900" cy="6032500"/>
          </a:xfrm>
          <a:prstGeom prst="rect">
            <a:avLst/>
          </a:prstGeom>
        </p:spPr>
      </p:pic>
      <p:pic>
        <p:nvPicPr>
          <p:cNvPr id="2" name="Picture 1" descr="A purple circle with black background&#10;&#10;Description automatically generated">
            <a:extLst>
              <a:ext uri="{FF2B5EF4-FFF2-40B4-BE49-F238E27FC236}">
                <a16:creationId xmlns:a16="http://schemas.microsoft.com/office/drawing/2014/main" id="{B5842963-FFDA-F66D-4389-574DAA83D80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710092"/>
            <a:ext cx="5465774" cy="5437816"/>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2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1780702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0005467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562477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508010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267343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418147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1494664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981755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54127555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1012315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1554253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3249046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2172176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77543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911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4402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1543318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466668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314204960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3764573220"/>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214209002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4727287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76C041-532F-F43B-E56A-D11D70FAF9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8D7AE4CB-4BC7-3659-5E28-0484F77A1D5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30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pic>
        <p:nvPicPr>
          <p:cNvPr id="3" name="Picture 2" descr="A black and purple rectangle&#10;&#10;Description automatically generated">
            <a:extLst>
              <a:ext uri="{FF2B5EF4-FFF2-40B4-BE49-F238E27FC236}">
                <a16:creationId xmlns:a16="http://schemas.microsoft.com/office/drawing/2014/main" id="{CD753D8B-0559-24E8-1ACE-008A0F22D1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16436" y="0"/>
            <a:ext cx="1582439" cy="1582439"/>
          </a:xfrm>
          <a:prstGeom prst="rect">
            <a:avLst/>
          </a:prstGeom>
        </p:spPr>
      </p:pic>
      <p:pic>
        <p:nvPicPr>
          <p:cNvPr id="5" name="Picture 4" descr="A black and purple corner&#10;&#10;Description automatically generated">
            <a:extLst>
              <a:ext uri="{FF2B5EF4-FFF2-40B4-BE49-F238E27FC236}">
                <a16:creationId xmlns:a16="http://schemas.microsoft.com/office/drawing/2014/main" id="{693F9D8C-D0A8-274C-0D56-0FA50BDD959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5275561"/>
            <a:ext cx="1582439" cy="1582439"/>
          </a:xfrm>
          <a:prstGeom prst="rect">
            <a:avLst/>
          </a:prstGeom>
        </p:spPr>
      </p:pic>
    </p:spTree>
    <p:extLst>
      <p:ext uri="{BB962C8B-B14F-4D97-AF65-F5344CB8AC3E}">
        <p14:creationId xmlns:p14="http://schemas.microsoft.com/office/powerpoint/2010/main" val="648139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12051756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412647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170656728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1950306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26923050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1271305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920381"/>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2462143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0020655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4105810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26AA99-1297-12FD-081B-24CFF550E8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98DE64F1-DF22-E589-8C11-ACD55B9D761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tx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45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gradFill>
                  <a:gsLst>
                    <a:gs pos="100000">
                      <a:schemeClr val="accent2"/>
                    </a:gs>
                    <a:gs pos="28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100000">
                  <a:schemeClr val="accent5"/>
                </a:gs>
                <a:gs pos="57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100000">
                  <a:schemeClr val="accent5"/>
                </a:gs>
                <a:gs pos="78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02624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77151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36665411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932237775"/>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1214321296"/>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141274938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743138223"/>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128035588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4025933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6090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214686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3DD3C-EF39-7D63-6E80-000308716A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B7C40130-58B8-AAEF-0A32-6EC8DAE7723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consectetur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100000">
                  <a:schemeClr val="accent2"/>
                </a:gs>
                <a:gs pos="34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gradFill>
                  <a:gsLst>
                    <a:gs pos="100000">
                      <a:schemeClr val="accent2"/>
                    </a:gs>
                    <a:gs pos="45000">
                      <a:schemeClr val="accent1"/>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gradFill>
                  <a:gsLst>
                    <a:gs pos="100000">
                      <a:schemeClr val="accent2"/>
                    </a:gs>
                    <a:gs pos="45000">
                      <a:schemeClr val="accent1"/>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2" name="Title 1">
            <a:extLst>
              <a:ext uri="{FF2B5EF4-FFF2-40B4-BE49-F238E27FC236}">
                <a16:creationId xmlns:a16="http://schemas.microsoft.com/office/drawing/2014/main" id="{DD42731B-8354-7EF5-645C-6A15D1B141C8}"/>
              </a:ext>
            </a:extLst>
          </p:cNvPr>
          <p:cNvSpPr>
            <a:spLocks noGrp="1"/>
          </p:cNvSpPr>
          <p:nvPr>
            <p:ph type="title" hasCustomPrompt="1"/>
          </p:nvPr>
        </p:nvSpPr>
        <p:spPr>
          <a:xfrm>
            <a:off x="570960" y="947402"/>
            <a:ext cx="11050081" cy="615553"/>
          </a:xfrm>
        </p:spPr>
        <p:txBody>
          <a:bodyPr/>
          <a:lstStyle>
            <a:lvl1pPr algn="ctr">
              <a:defRPr>
                <a:solidFill>
                  <a:schemeClr val="tx1"/>
                </a:solidFill>
              </a:defRPr>
            </a:lvl1pPr>
          </a:lstStyle>
          <a:p>
            <a:r>
              <a:rPr lang="en-US"/>
              <a:t>Lorem ipsum dolor sit </a:t>
            </a:r>
            <a:r>
              <a:rPr lang="en-US" err="1"/>
              <a:t>amet</a:t>
            </a:r>
            <a:r>
              <a:rPr lang="en-US"/>
              <a:t> </a:t>
            </a:r>
          </a:p>
        </p:txBody>
      </p:sp>
    </p:spTree>
    <p:extLst>
      <p:ext uri="{BB962C8B-B14F-4D97-AF65-F5344CB8AC3E}">
        <p14:creationId xmlns:p14="http://schemas.microsoft.com/office/powerpoint/2010/main" val="3908441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1116197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2842026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3105647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45308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08621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6781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6741456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9718204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5433462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437638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entered Title/text/chart ">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36997BF-1218-85EF-C856-A60213E685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498" y="0"/>
            <a:ext cx="12192000" cy="4830163"/>
          </a:xfrm>
          <a:prstGeom prst="rect">
            <a:avLst/>
          </a:prstGeom>
        </p:spPr>
      </p:pic>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615553"/>
          </a:xfrm>
        </p:spPr>
        <p:txBody>
          <a:bodyPr/>
          <a:lstStyle>
            <a:lvl1pPr algn="ctr">
              <a:defRPr>
                <a:solidFill>
                  <a:schemeClr val="tx1"/>
                </a:solidFill>
              </a:defRPr>
            </a:lvl1pPr>
          </a:lstStyle>
          <a:p>
            <a:r>
              <a:rPr lang="en-US"/>
              <a:t>Lorem ipsum dolor sit amet</a:t>
            </a:r>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669496"/>
          </a:xfrm>
        </p:spPr>
        <p:txBody>
          <a:bodyPr/>
          <a:lstStyle>
            <a:lvl1pPr marL="0" indent="0" algn="ctr">
              <a:buFontTx/>
              <a:buNone/>
              <a:defRPr>
                <a:solidFill>
                  <a:schemeClr val="tx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6422837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44686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3904232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9727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95907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673377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94861663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754580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2130559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3832830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2916898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text/chart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9AF48-CA3C-F1DD-23AC-7CADEED51B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708C264F-6109-408C-6F9F-6C7DFC8E4E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569765"/>
          </a:xfrm>
        </p:spPr>
        <p:txBody>
          <a:bodyPr/>
          <a:lstStyle>
            <a:lvl1pPr marL="0" indent="0" algn="ctr">
              <a:buFontTx/>
              <a:buNone/>
              <a:defRPr>
                <a:solidFill>
                  <a:schemeClr val="tx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tx1"/>
                </a:solidFill>
              </a:defRPr>
            </a:lvl1pPr>
          </a:lstStyle>
          <a:p>
            <a:r>
              <a:rPr lang="en-US"/>
              <a:t>Lorem ipsum dolor sit amet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22097011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0570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433961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901354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2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1375672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1637118455"/>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1683177582"/>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635593121"/>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 paragraph - 1">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873820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05544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2792835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C770C10-9A46-8C52-BF79-15109C4817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49" y="0"/>
            <a:ext cx="12192000" cy="4830163"/>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08954"/>
          </a:xfrm>
        </p:spPr>
        <p:txBody>
          <a:bodyPr/>
          <a:lstStyle>
            <a:lvl1pPr marL="0" indent="0" algn="ctr">
              <a:buFontTx/>
              <a:buNone/>
              <a:defRPr>
                <a:solidFill>
                  <a:schemeClr val="tx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tx1"/>
                </a:solidFill>
              </a:defRPr>
            </a:lvl1pPr>
          </a:lstStyle>
          <a:p>
            <a:r>
              <a:rPr lang="en-US"/>
              <a:t>Lorem ipsum dolor sit amet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4215310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3531581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3_Title page 1">
    <p:bg>
      <p:bgRef idx="1001">
        <a:schemeClr val="bg2"/>
      </p:bgRef>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728048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78256504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1941530010"/>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82548269"/>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Section page 2">
    <p:bg>
      <p:bgPr>
        <a:blipFill dpi="0" rotWithShape="1">
          <a:blip r:embed="rId2">
            <a:lum/>
          </a:blip>
          <a:srcRect/>
          <a:tile tx="-1714500" ty="6350" sx="76000" sy="76000" flip="none" algn="tr"/>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E909E1-1AF9-7CA8-1849-05398E92BCD9}"/>
              </a:ext>
            </a:extLst>
          </p:cNvPr>
          <p:cNvSpPr txBox="1"/>
          <p:nvPr userDrawn="1"/>
        </p:nvSpPr>
        <p:spPr>
          <a:xfrm>
            <a:off x="2268187" y="558140"/>
            <a:ext cx="65" cy="307777"/>
          </a:xfrm>
          <a:prstGeom prst="rect">
            <a:avLst/>
          </a:prstGeom>
          <a:noFill/>
        </p:spPr>
        <p:txBody>
          <a:bodyPr wrap="none" lIns="0" tIns="0" rIns="0" bIns="0" rtlCol="0">
            <a:spAutoFit/>
          </a:bodyPr>
          <a:lstStyle/>
          <a:p>
            <a:pPr algn="l"/>
            <a:endParaRPr lang="en-US" sz="2000" err="1"/>
          </a:p>
        </p:txBody>
      </p:sp>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1273634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2_Title page 1">
    <p:bg>
      <p:bgPr>
        <a:blipFill dpi="0" rotWithShape="1">
          <a:blip r:embed="rId2" cstate="screen">
            <a:lum/>
            <a:extLst>
              <a:ext uri="{28A0092B-C50C-407E-A947-70E740481C1C}">
                <a14:useLocalDpi xmlns:a14="http://schemas.microsoft.com/office/drawing/2010/main"/>
              </a:ext>
            </a:extLst>
          </a:blip>
          <a:srcRect/>
          <a:stretch>
            <a:fillRect l="-5000" r="-5000"/>
          </a:stretch>
        </a:blipFill>
        <a:effectLst/>
      </p:bgPr>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863782278"/>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Title page 2">
    <p:bg>
      <p:bgPr>
        <a:solidFill>
          <a:schemeClr val="tx2"/>
        </a:solidFill>
        <a:effectLst/>
      </p:bgPr>
    </p:bg>
    <p:spTree>
      <p:nvGrpSpPr>
        <p:cNvPr id="1" name=""/>
        <p:cNvGrpSpPr/>
        <p:nvPr/>
      </p:nvGrpSpPr>
      <p:grpSpPr>
        <a:xfrm>
          <a:off x="0" y="0"/>
          <a:ext cx="0" cy="0"/>
          <a:chOff x="0" y="0"/>
          <a:chExt cx="0" cy="0"/>
        </a:xfrm>
      </p:grpSpPr>
      <p:pic>
        <p:nvPicPr>
          <p:cNvPr id="8" name="Picture 7" descr="A black sky with white dots&#10;&#10;Description automatically generated">
            <a:extLst>
              <a:ext uri="{FF2B5EF4-FFF2-40B4-BE49-F238E27FC236}">
                <a16:creationId xmlns:a16="http://schemas.microsoft.com/office/drawing/2014/main" id="{1DE2855E-F817-FA25-F032-9168B4343B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3"/>
          <a:stretch>
            <a:fillRect/>
          </a:stretch>
        </p:blipFill>
        <p:spPr>
          <a:xfrm>
            <a:off x="6519278" y="1561555"/>
            <a:ext cx="6945086" cy="6858000"/>
          </a:xfrm>
          <a:prstGeom prst="rect">
            <a:avLst/>
          </a:prstGeom>
        </p:spPr>
      </p:pic>
      <p:pic>
        <p:nvPicPr>
          <p:cNvPr id="5" name="Picture 4" descr="A cartoon robot in the air&#10;&#10;Description automatically generated">
            <a:extLst>
              <a:ext uri="{FF2B5EF4-FFF2-40B4-BE49-F238E27FC236}">
                <a16:creationId xmlns:a16="http://schemas.microsoft.com/office/drawing/2014/main" id="{5D631994-A78A-BEF8-2FA5-08C2FF58EF5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877852" y="501888"/>
            <a:ext cx="5290285" cy="6019227"/>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293945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page 3">
    <p:bg>
      <p:bgPr>
        <a:solidFill>
          <a:schemeClr val="tx2"/>
        </a:solidFill>
        <a:effectLst/>
      </p:bgPr>
    </p:bg>
    <p:spTree>
      <p:nvGrpSpPr>
        <p:cNvPr id="1" name=""/>
        <p:cNvGrpSpPr/>
        <p:nvPr/>
      </p:nvGrpSpPr>
      <p:grpSpPr>
        <a:xfrm>
          <a:off x="0" y="0"/>
          <a:ext cx="0" cy="0"/>
          <a:chOff x="0" y="0"/>
          <a:chExt cx="0" cy="0"/>
        </a:xfrm>
      </p:grpSpPr>
      <p:pic>
        <p:nvPicPr>
          <p:cNvPr id="8" name="Picture 7" descr="A black sky with white dots&#10;&#10;Description automatically generated">
            <a:extLst>
              <a:ext uri="{FF2B5EF4-FFF2-40B4-BE49-F238E27FC236}">
                <a16:creationId xmlns:a16="http://schemas.microsoft.com/office/drawing/2014/main" id="{1DE2855E-F817-FA25-F032-9168B4343B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178639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171" y="3942160"/>
            <a:ext cx="5430837" cy="307777"/>
          </a:xfrm>
        </p:spPr>
        <p:txBody>
          <a:bodyPr/>
          <a:lstStyle>
            <a:lvl1pPr>
              <a:defRPr b="1"/>
            </a:lvl1pPr>
          </a:lstStyle>
          <a:p>
            <a:pPr lvl="0"/>
            <a:r>
              <a:rPr lang="en-US"/>
              <a:t>Lorem ipsum dolor sit </a:t>
            </a:r>
            <a:r>
              <a:rPr lang="en-US" err="1"/>
              <a:t>amet</a:t>
            </a:r>
            <a:endParaRPr lang="en-US"/>
          </a:p>
        </p:txBody>
      </p:sp>
      <p:pic>
        <p:nvPicPr>
          <p:cNvPr id="2" name="Picture 1">
            <a:extLst>
              <a:ext uri="{FF2B5EF4-FFF2-40B4-BE49-F238E27FC236}">
                <a16:creationId xmlns:a16="http://schemas.microsoft.com/office/drawing/2014/main" id="{C49336FA-13C0-7DD8-359C-CFADEAE6E5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4611829"/>
            <a:ext cx="12191999" cy="2250388"/>
          </a:xfrm>
          <a:prstGeom prst="rect">
            <a:avLst/>
          </a:prstGeom>
          <a:effectLst>
            <a:outerShdw blurRad="952500" dist="444500" dir="14880000" algn="r" rotWithShape="0">
              <a:schemeClr val="accent2">
                <a:alpha val="20000"/>
              </a:schemeClr>
            </a:outerShdw>
          </a:effectLst>
        </p:spPr>
      </p:pic>
      <p:pic>
        <p:nvPicPr>
          <p:cNvPr id="3" name="Picture 2" descr="A purple and black wave&#10;&#10;Description automatically generated">
            <a:extLst>
              <a:ext uri="{FF2B5EF4-FFF2-40B4-BE49-F238E27FC236}">
                <a16:creationId xmlns:a16="http://schemas.microsoft.com/office/drawing/2014/main" id="{1206A757-990B-C2E8-B748-187A5CD051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4998874"/>
            <a:ext cx="12192000" cy="1863343"/>
          </a:xfrm>
          <a:prstGeom prst="rect">
            <a:avLst/>
          </a:prstGeom>
        </p:spPr>
      </p:pic>
      <p:pic>
        <p:nvPicPr>
          <p:cNvPr id="5" name="Picture 4" descr="A black and purple wave&#10;&#10;Description automatically generated">
            <a:extLst>
              <a:ext uri="{FF2B5EF4-FFF2-40B4-BE49-F238E27FC236}">
                <a16:creationId xmlns:a16="http://schemas.microsoft.com/office/drawing/2014/main" id="{74DBCD47-E471-F5D3-9650-1C90E4C02FB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4796136"/>
            <a:ext cx="12192000" cy="2066081"/>
          </a:xfrm>
          <a:prstGeom prst="rect">
            <a:avLst/>
          </a:prstGeom>
        </p:spPr>
      </p:pic>
    </p:spTree>
    <p:extLst>
      <p:ext uri="{BB962C8B-B14F-4D97-AF65-F5344CB8AC3E}">
        <p14:creationId xmlns:p14="http://schemas.microsoft.com/office/powerpoint/2010/main" val="2774034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page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606245" y="-8064564"/>
            <a:ext cx="7772400" cy="4371975"/>
          </a:xfrm>
          <a:prstGeom prst="rect">
            <a:avLst/>
          </a:prstGeom>
        </p:spPr>
      </p:pic>
      <p:sp>
        <p:nvSpPr>
          <p:cNvPr id="9" name="Title Placeholder 1">
            <a:extLst>
              <a:ext uri="{FF2B5EF4-FFF2-40B4-BE49-F238E27FC236}">
                <a16:creationId xmlns:a16="http://schemas.microsoft.com/office/drawing/2014/main" id="{ADE99131-E948-FCE5-F0CE-3FEF77B73A92}"/>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 name="Text Placeholder 2">
            <a:extLst>
              <a:ext uri="{FF2B5EF4-FFF2-40B4-BE49-F238E27FC236}">
                <a16:creationId xmlns:a16="http://schemas.microsoft.com/office/drawing/2014/main" id="{FA1DC5EF-7FFC-5C8D-43C0-7A8105D39197}"/>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31793237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22E445-F830-57CB-956C-A9671F038E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0" name="Picture 9" descr="A black circle with a dark background&#10;&#10;Description automatically generated with medium confidence">
            <a:extLst>
              <a:ext uri="{FF2B5EF4-FFF2-40B4-BE49-F238E27FC236}">
                <a16:creationId xmlns:a16="http://schemas.microsoft.com/office/drawing/2014/main" id="{94F03461-57ED-BBAC-5B18-EB9FBE3E587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13435851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a:extLst>
              <a:ext uri="{FF2B5EF4-FFF2-40B4-BE49-F238E27FC236}">
                <a16:creationId xmlns:a16="http://schemas.microsoft.com/office/drawing/2014/main" id="{C37FF623-281C-DCB9-68A5-D0EA81B5E1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6580000" y="1239739"/>
            <a:ext cx="6857624" cy="4378904"/>
          </a:xfrm>
          <a:prstGeom prst="rect">
            <a:avLst/>
          </a:prstGeom>
          <a:effectLst>
            <a:outerShdw blurRad="952500" dist="444500" dir="9720000" algn="r" rotWithShape="0">
              <a:schemeClr val="accent2">
                <a:alpha val="20000"/>
              </a:schemeClr>
            </a:outerShdw>
          </a:effectLst>
        </p:spPr>
      </p:pic>
      <p:pic>
        <p:nvPicPr>
          <p:cNvPr id="3" name="Picture 2" descr="A purple and black wave&#10;&#10;Description automatically generated">
            <a:extLst>
              <a:ext uri="{FF2B5EF4-FFF2-40B4-BE49-F238E27FC236}">
                <a16:creationId xmlns:a16="http://schemas.microsoft.com/office/drawing/2014/main" id="{4FE79D44-3C25-3C6B-C741-B7C5D4ED93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956563" y="1615537"/>
            <a:ext cx="6857625" cy="3625775"/>
          </a:xfrm>
          <a:prstGeom prst="rect">
            <a:avLst/>
          </a:prstGeom>
        </p:spPr>
      </p:pic>
      <p:pic>
        <p:nvPicPr>
          <p:cNvPr id="4" name="Picture 3" descr="A black and purple wave&#10;&#10;Description automatically generated">
            <a:extLst>
              <a:ext uri="{FF2B5EF4-FFF2-40B4-BE49-F238E27FC236}">
                <a16:creationId xmlns:a16="http://schemas.microsoft.com/office/drawing/2014/main" id="{E4E017C2-8FE4-B875-1D81-39C4F954AF0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6759314" y="1418672"/>
            <a:ext cx="6857625" cy="4020272"/>
          </a:xfrm>
          <a:prstGeom prst="rect">
            <a:avLst/>
          </a:prstGeom>
        </p:spPr>
      </p:pic>
    </p:spTree>
    <p:extLst>
      <p:ext uri="{BB962C8B-B14F-4D97-AF65-F5344CB8AC3E}">
        <p14:creationId xmlns:p14="http://schemas.microsoft.com/office/powerpoint/2010/main" val="3255319445"/>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1_Section page 2">
    <p:bg>
      <p:bgPr>
        <a:blipFill dpi="0" rotWithShape="1">
          <a:blip r:embed="rId2">
            <a:lum/>
          </a:blip>
          <a:srcRect/>
          <a:tile tx="-1714500" ty="6350" sx="76000" sy="76000" flip="none" algn="tr"/>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E909E1-1AF9-7CA8-1849-05398E92BCD9}"/>
              </a:ext>
            </a:extLst>
          </p:cNvPr>
          <p:cNvSpPr txBox="1"/>
          <p:nvPr userDrawn="1"/>
        </p:nvSpPr>
        <p:spPr>
          <a:xfrm>
            <a:off x="2268187" y="558140"/>
            <a:ext cx="65" cy="307777"/>
          </a:xfrm>
          <a:prstGeom prst="rect">
            <a:avLst/>
          </a:prstGeom>
          <a:noFill/>
        </p:spPr>
        <p:txBody>
          <a:bodyPr wrap="none" lIns="0" tIns="0" rIns="0" bIns="0" rtlCol="0">
            <a:spAutoFit/>
          </a:bodyPr>
          <a:lstStyle/>
          <a:p>
            <a:pPr algn="l"/>
            <a:endParaRPr lang="en-US" sz="2000" err="1"/>
          </a:p>
        </p:txBody>
      </p:sp>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3" name="Picture 22">
            <a:extLst>
              <a:ext uri="{FF2B5EF4-FFF2-40B4-BE49-F238E27FC236}">
                <a16:creationId xmlns:a16="http://schemas.microsoft.com/office/drawing/2014/main" id="{F5D458B9-F180-232F-BD33-071FACF845F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05"/>
          <a:stretch/>
        </p:blipFill>
        <p:spPr>
          <a:xfrm>
            <a:off x="6583879" y="0"/>
            <a:ext cx="5607937" cy="6858000"/>
          </a:xfrm>
          <a:prstGeom prst="rect">
            <a:avLst/>
          </a:prstGeom>
        </p:spPr>
      </p:pic>
    </p:spTree>
    <p:extLst>
      <p:ext uri="{BB962C8B-B14F-4D97-AF65-F5344CB8AC3E}">
        <p14:creationId xmlns:p14="http://schemas.microsoft.com/office/powerpoint/2010/main" val="293188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ection page 3">
    <p:bg>
      <p:bgPr>
        <a:solidFill>
          <a:schemeClr val="tx2"/>
        </a:solidFill>
        <a:effectLst/>
      </p:bgPr>
    </p:bg>
    <p:spTree>
      <p:nvGrpSpPr>
        <p:cNvPr id="1" name=""/>
        <p:cNvGrpSpPr/>
        <p:nvPr/>
      </p:nvGrpSpPr>
      <p:grpSpPr>
        <a:xfrm>
          <a:off x="0" y="0"/>
          <a:ext cx="0" cy="0"/>
          <a:chOff x="0" y="0"/>
          <a:chExt cx="0" cy="0"/>
        </a:xfrm>
      </p:grpSpPr>
      <p:pic>
        <p:nvPicPr>
          <p:cNvPr id="3" name="Picture 2" descr="A purple and blue background with circles&#10;&#10;Description automatically generated">
            <a:extLst>
              <a:ext uri="{FF2B5EF4-FFF2-40B4-BE49-F238E27FC236}">
                <a16:creationId xmlns:a16="http://schemas.microsoft.com/office/drawing/2014/main" id="{B4012860-56EE-2439-767D-428B654838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3" r="598" b="-53"/>
          <a:stretch/>
        </p:blipFill>
        <p:spPr>
          <a:xfrm>
            <a:off x="-1" y="3639"/>
            <a:ext cx="12192001" cy="6864261"/>
          </a:xfrm>
          <a:prstGeom prst="rect">
            <a:avLst/>
          </a:prstGeom>
        </p:spPr>
      </p:pic>
      <p:sp>
        <p:nvSpPr>
          <p:cNvPr id="11" name="Title 1">
            <a:extLst>
              <a:ext uri="{FF2B5EF4-FFF2-40B4-BE49-F238E27FC236}">
                <a16:creationId xmlns:a16="http://schemas.microsoft.com/office/drawing/2014/main" id="{1B06726C-A604-85ED-CF1D-C00D21DDF226}"/>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solidFill>
                  <a:schemeClr val="bg1"/>
                </a:solidFill>
              </a:defRPr>
            </a:lvl1pPr>
          </a:lstStyle>
          <a:p>
            <a:pPr lvl="0">
              <a:lnSpc>
                <a:spcPts val="7500"/>
              </a:lnSpc>
            </a:pPr>
            <a:r>
              <a:rPr lang="en-US"/>
              <a:t>00</a:t>
            </a:r>
          </a:p>
        </p:txBody>
      </p:sp>
      <p:sp>
        <p:nvSpPr>
          <p:cNvPr id="12" name="Text Placeholder 2">
            <a:extLst>
              <a:ext uri="{FF2B5EF4-FFF2-40B4-BE49-F238E27FC236}">
                <a16:creationId xmlns:a16="http://schemas.microsoft.com/office/drawing/2014/main" id="{42024DF5-F413-A83D-C79E-B6591A4E575B}"/>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271516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ection page 4">
    <p:bg>
      <p:bgPr>
        <a:blipFill dpi="0" rotWithShape="1">
          <a:blip r:embed="rId2" cstate="screen">
            <a:lum/>
            <a:extLst>
              <a:ext uri="{28A0092B-C50C-407E-A947-70E740481C1C}">
                <a14:useLocalDpi xmlns:a14="http://schemas.microsoft.com/office/drawing/2010/main"/>
              </a:ext>
            </a:extLst>
          </a:blip>
          <a:srcRect/>
          <a:stretch>
            <a:fillRect l="-1000" r="-5000"/>
          </a:stretch>
        </a:blipFill>
        <a:effectLst/>
      </p:bgPr>
    </p:bg>
    <p:spTree>
      <p:nvGrpSpPr>
        <p:cNvPr id="1" name=""/>
        <p:cNvGrpSpPr/>
        <p:nvPr/>
      </p:nvGrpSpPr>
      <p:grpSpPr>
        <a:xfrm>
          <a:off x="0" y="0"/>
          <a:ext cx="0" cy="0"/>
          <a:chOff x="0" y="0"/>
          <a:chExt cx="0" cy="0"/>
        </a:xfrm>
      </p:grpSpPr>
      <p:pic>
        <p:nvPicPr>
          <p:cNvPr id="4" name="Picture 3" descr="A purple and pink gradient&#10;&#10;Description automatically generated">
            <a:extLst>
              <a:ext uri="{FF2B5EF4-FFF2-40B4-BE49-F238E27FC236}">
                <a16:creationId xmlns:a16="http://schemas.microsoft.com/office/drawing/2014/main" id="{231C90D7-7AFA-8E94-82BD-98E4E530638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53923681-0700-8C7C-10F7-A0037F9B66F3}"/>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10" name="Text Placeholder 2">
            <a:extLst>
              <a:ext uri="{FF2B5EF4-FFF2-40B4-BE49-F238E27FC236}">
                <a16:creationId xmlns:a16="http://schemas.microsoft.com/office/drawing/2014/main" id="{7F5A6984-8449-AD7E-11F1-E1F26A9D8B4A}"/>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3776766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page 5">
    <p:bg>
      <p:bgPr>
        <a:solidFill>
          <a:schemeClr val="tx2"/>
        </a:solidFill>
        <a:effectLst/>
      </p:bgPr>
    </p:bg>
    <p:spTree>
      <p:nvGrpSpPr>
        <p:cNvPr id="1" name=""/>
        <p:cNvGrpSpPr/>
        <p:nvPr/>
      </p:nvGrpSpPr>
      <p:grpSpPr>
        <a:xfrm>
          <a:off x="0" y="0"/>
          <a:ext cx="0" cy="0"/>
          <a:chOff x="0" y="0"/>
          <a:chExt cx="0" cy="0"/>
        </a:xfrm>
      </p:grpSpPr>
      <p:pic>
        <p:nvPicPr>
          <p:cNvPr id="3" name="Picture 2" descr="A purple and pink gradient&#10;&#10;Description automatically generated">
            <a:extLst>
              <a:ext uri="{FF2B5EF4-FFF2-40B4-BE49-F238E27FC236}">
                <a16:creationId xmlns:a16="http://schemas.microsoft.com/office/drawing/2014/main" id="{94D6A317-5F6C-654A-D2EC-A2B0830B81B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E45E2566-CE31-785B-D133-4FE6D3B7C7B6}"/>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solidFill>
                  <a:schemeClr val="bg1"/>
                </a:solidFill>
              </a:defRPr>
            </a:lvl1pPr>
          </a:lstStyle>
          <a:p>
            <a:pPr lvl="0">
              <a:lnSpc>
                <a:spcPts val="7500"/>
              </a:lnSpc>
            </a:pPr>
            <a:r>
              <a:rPr lang="en-US"/>
              <a:t>00</a:t>
            </a:r>
          </a:p>
        </p:txBody>
      </p:sp>
      <p:sp>
        <p:nvSpPr>
          <p:cNvPr id="10" name="Text Placeholder 2">
            <a:extLst>
              <a:ext uri="{FF2B5EF4-FFF2-40B4-BE49-F238E27FC236}">
                <a16:creationId xmlns:a16="http://schemas.microsoft.com/office/drawing/2014/main" id="{4703B242-03A6-BD8A-F0AF-FF8367C7594F}"/>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317363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ection page 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354FA80-E660-BDB2-8630-A1C2986D9DD3}"/>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12" name="Text Placeholder 2">
            <a:extLst>
              <a:ext uri="{FF2B5EF4-FFF2-40B4-BE49-F238E27FC236}">
                <a16:creationId xmlns:a16="http://schemas.microsoft.com/office/drawing/2014/main" id="{19176EAD-6B32-9E69-78FB-A42D3D2D0C9A}"/>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3" name="Picture 2">
            <a:extLst>
              <a:ext uri="{FF2B5EF4-FFF2-40B4-BE49-F238E27FC236}">
                <a16:creationId xmlns:a16="http://schemas.microsoft.com/office/drawing/2014/main" id="{11F0B883-4247-8D27-0206-FED1CCAFE1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4605566"/>
            <a:ext cx="12191999" cy="2250388"/>
          </a:xfrm>
          <a:prstGeom prst="rect">
            <a:avLst/>
          </a:prstGeom>
          <a:effectLst>
            <a:outerShdw blurRad="952500" dist="444500" dir="14880000" algn="r" rotWithShape="0">
              <a:schemeClr val="accent2">
                <a:alpha val="20000"/>
              </a:schemeClr>
            </a:outerShdw>
          </a:effectLst>
        </p:spPr>
      </p:pic>
      <p:pic>
        <p:nvPicPr>
          <p:cNvPr id="5" name="Picture 4" descr="A purple and black wave&#10;&#10;Description automatically generated">
            <a:extLst>
              <a:ext uri="{FF2B5EF4-FFF2-40B4-BE49-F238E27FC236}">
                <a16:creationId xmlns:a16="http://schemas.microsoft.com/office/drawing/2014/main" id="{303853A1-CBB3-239D-2B3B-11C49DB69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998874"/>
            <a:ext cx="12192000" cy="1863343"/>
          </a:xfrm>
          <a:prstGeom prst="rect">
            <a:avLst/>
          </a:prstGeom>
        </p:spPr>
      </p:pic>
      <p:pic>
        <p:nvPicPr>
          <p:cNvPr id="7" name="Picture 6" descr="A black and purple wave&#10;&#10;Description automatically generated">
            <a:extLst>
              <a:ext uri="{FF2B5EF4-FFF2-40B4-BE49-F238E27FC236}">
                <a16:creationId xmlns:a16="http://schemas.microsoft.com/office/drawing/2014/main" id="{31D4C996-3F38-4618-F844-ADA0A6C460B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4796136"/>
            <a:ext cx="12192000" cy="2066081"/>
          </a:xfrm>
          <a:prstGeom prst="rect">
            <a:avLst/>
          </a:prstGeom>
        </p:spPr>
      </p:pic>
    </p:spTree>
    <p:extLst>
      <p:ext uri="{BB962C8B-B14F-4D97-AF65-F5344CB8AC3E}">
        <p14:creationId xmlns:p14="http://schemas.microsoft.com/office/powerpoint/2010/main" val="816710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ection page 7">
    <p:bg>
      <p:bgPr>
        <a:solidFill>
          <a:schemeClr val="tx2"/>
        </a:solidFill>
        <a:effectLst/>
      </p:bgPr>
    </p:bg>
    <p:spTree>
      <p:nvGrpSpPr>
        <p:cNvPr id="1" name=""/>
        <p:cNvGrpSpPr/>
        <p:nvPr/>
      </p:nvGrpSpPr>
      <p:grpSpPr>
        <a:xfrm>
          <a:off x="0" y="0"/>
          <a:ext cx="0" cy="0"/>
          <a:chOff x="0" y="0"/>
          <a:chExt cx="0" cy="0"/>
        </a:xfrm>
      </p:grpSpPr>
      <p:pic>
        <p:nvPicPr>
          <p:cNvPr id="7" name="Picture 6" descr="A black sky with white dots&#10;&#10;Description automatically generated">
            <a:extLst>
              <a:ext uri="{FF2B5EF4-FFF2-40B4-BE49-F238E27FC236}">
                <a16:creationId xmlns:a16="http://schemas.microsoft.com/office/drawing/2014/main" id="{857AFA35-FE01-DBC6-DEBC-B48FB2640C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7454614">
            <a:off x="4130487" y="1721867"/>
            <a:ext cx="10531206" cy="5939445"/>
          </a:xfrm>
          <a:prstGeom prst="rect">
            <a:avLst/>
          </a:prstGeom>
        </p:spPr>
      </p:pic>
      <p:pic>
        <p:nvPicPr>
          <p:cNvPr id="3" name="Picture 2" descr="A purple circle with black background&#10;&#10;Description automatically generated">
            <a:extLst>
              <a:ext uri="{FF2B5EF4-FFF2-40B4-BE49-F238E27FC236}">
                <a16:creationId xmlns:a16="http://schemas.microsoft.com/office/drawing/2014/main" id="{C397D768-5A3C-10D7-BD1B-98C2BA8B7CAA}"/>
              </a:ext>
            </a:extLst>
          </p:cNvPr>
          <p:cNvPicPr>
            <a:picLocks noChangeAspect="1"/>
          </p:cNvPicPr>
          <p:nvPr userDrawn="1"/>
        </p:nvPicPr>
        <p:blipFill>
          <a:blip r:embed="rId3"/>
          <a:stretch>
            <a:fillRect/>
          </a:stretch>
        </p:blipFill>
        <p:spPr>
          <a:xfrm rot="10796916">
            <a:off x="5311920" y="18910"/>
            <a:ext cx="6877015" cy="6839090"/>
          </a:xfrm>
          <a:prstGeom prst="rect">
            <a:avLst/>
          </a:prstGeom>
        </p:spPr>
      </p:pic>
      <p:sp>
        <p:nvSpPr>
          <p:cNvPr id="8" name="Title 1">
            <a:extLst>
              <a:ext uri="{FF2B5EF4-FFF2-40B4-BE49-F238E27FC236}">
                <a16:creationId xmlns:a16="http://schemas.microsoft.com/office/drawing/2014/main" id="{B34F55C1-4886-F4E9-325B-3396339C63D4}"/>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9" name="Text Placeholder 2">
            <a:extLst>
              <a:ext uri="{FF2B5EF4-FFF2-40B4-BE49-F238E27FC236}">
                <a16:creationId xmlns:a16="http://schemas.microsoft.com/office/drawing/2014/main" id="{55C2F36A-0B2B-FE87-0926-5253F171949F}"/>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414705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page 8">
    <p:bg>
      <p:bgPr>
        <a:solidFill>
          <a:schemeClr val="tx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F13A49-DB6F-8E43-97EC-EBA0B2B6B00C}"/>
              </a:ext>
            </a:extLst>
          </p:cNvPr>
          <p:cNvSpPr/>
          <p:nvPr userDrawn="1"/>
        </p:nvSpPr>
        <p:spPr bwMode="auto">
          <a:xfrm>
            <a:off x="8537743" y="3108279"/>
            <a:ext cx="3524951" cy="3524951"/>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32B05FDF-BE6E-0BA7-29A3-6A98DAD6C809}"/>
              </a:ext>
            </a:extLst>
          </p:cNvPr>
          <p:cNvSpPr/>
          <p:nvPr userDrawn="1"/>
        </p:nvSpPr>
        <p:spPr bwMode="auto">
          <a:xfrm>
            <a:off x="7934319" y="2696977"/>
            <a:ext cx="662924" cy="662924"/>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42C47193-FD15-BB71-ABD8-2C520C46E23A}"/>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8" name="Text Placeholder 2">
            <a:extLst>
              <a:ext uri="{FF2B5EF4-FFF2-40B4-BE49-F238E27FC236}">
                <a16:creationId xmlns:a16="http://schemas.microsoft.com/office/drawing/2014/main" id="{3401F6AB-ADC7-EA2D-043A-924C28392354}"/>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355901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Section page 9">
    <p:bg>
      <p:bgPr>
        <a:solidFill>
          <a:schemeClr val="tx2"/>
        </a:solidFill>
        <a:effectLst/>
      </p:bgPr>
    </p:bg>
    <p:spTree>
      <p:nvGrpSpPr>
        <p:cNvPr id="1" name=""/>
        <p:cNvGrpSpPr/>
        <p:nvPr/>
      </p:nvGrpSpPr>
      <p:grpSpPr>
        <a:xfrm>
          <a:off x="0" y="0"/>
          <a:ext cx="0" cy="0"/>
          <a:chOff x="0" y="0"/>
          <a:chExt cx="0" cy="0"/>
        </a:xfrm>
      </p:grpSpPr>
      <p:pic>
        <p:nvPicPr>
          <p:cNvPr id="7" name="Picture 6" descr="A purple circle with a black background&#10;&#10;Description automatically generated">
            <a:extLst>
              <a:ext uri="{FF2B5EF4-FFF2-40B4-BE49-F238E27FC236}">
                <a16:creationId xmlns:a16="http://schemas.microsoft.com/office/drawing/2014/main" id="{36935BE6-3EDA-79EA-13DB-3FF63EFA3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8064381">
            <a:off x="8510650" y="688671"/>
            <a:ext cx="2330698" cy="2347276"/>
          </a:xfrm>
          <a:prstGeom prst="rect">
            <a:avLst/>
          </a:prstGeom>
        </p:spPr>
      </p:pic>
      <p:pic>
        <p:nvPicPr>
          <p:cNvPr id="5" name="Picture 4" descr="A purple circle with a black background&#10;&#10;Description automatically generated">
            <a:extLst>
              <a:ext uri="{FF2B5EF4-FFF2-40B4-BE49-F238E27FC236}">
                <a16:creationId xmlns:a16="http://schemas.microsoft.com/office/drawing/2014/main" id="{FF8BEF64-DF3E-1C46-5A82-07DE339D32D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8790303">
            <a:off x="10713193" y="424768"/>
            <a:ext cx="919017" cy="919329"/>
          </a:xfrm>
          <a:prstGeom prst="rect">
            <a:avLst/>
          </a:prstGeom>
        </p:spPr>
      </p:pic>
      <p:pic>
        <p:nvPicPr>
          <p:cNvPr id="8" name="Picture 7" descr="A black sky with white dots&#10;&#10;Description automatically generated">
            <a:extLst>
              <a:ext uri="{FF2B5EF4-FFF2-40B4-BE49-F238E27FC236}">
                <a16:creationId xmlns:a16="http://schemas.microsoft.com/office/drawing/2014/main" id="{1DE2855E-F817-FA25-F032-9168B4343BF9}"/>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0" y="0"/>
            <a:ext cx="12192000" cy="6858001"/>
          </a:xfrm>
          <a:prstGeom prst="rect">
            <a:avLst/>
          </a:prstGeom>
        </p:spPr>
      </p:pic>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5"/>
          <a:stretch>
            <a:fillRect/>
          </a:stretch>
        </p:blipFill>
        <p:spPr>
          <a:xfrm>
            <a:off x="6519278" y="1561555"/>
            <a:ext cx="6945086" cy="6858000"/>
          </a:xfrm>
          <a:prstGeom prst="rect">
            <a:avLst/>
          </a:prstGeom>
        </p:spPr>
      </p:pic>
      <p:sp>
        <p:nvSpPr>
          <p:cNvPr id="9" name="Title 1">
            <a:extLst>
              <a:ext uri="{FF2B5EF4-FFF2-40B4-BE49-F238E27FC236}">
                <a16:creationId xmlns:a16="http://schemas.microsoft.com/office/drawing/2014/main" id="{B78D1074-1CBB-F9EF-324F-DD6D873539B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11" name="Text Placeholder 2">
            <a:extLst>
              <a:ext uri="{FF2B5EF4-FFF2-40B4-BE49-F238E27FC236}">
                <a16:creationId xmlns:a16="http://schemas.microsoft.com/office/drawing/2014/main" id="{2D050EE1-8817-F9EA-9340-8E26514BD520}"/>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2968007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page 10">
    <p:bg>
      <p:bgPr>
        <a:gradFill>
          <a:gsLst>
            <a:gs pos="84000">
              <a:srgbClr val="371A97"/>
            </a:gs>
            <a:gs pos="36000">
              <a:schemeClr val="tx2"/>
            </a:gs>
            <a:gs pos="100000">
              <a:schemeClr val="accent1"/>
            </a:gs>
          </a:gsLst>
          <a:lin ang="2700000" scaled="1"/>
        </a:gra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3F13A49-DB6F-8E43-97EC-EBA0B2B6B00C}"/>
              </a:ext>
            </a:extLst>
          </p:cNvPr>
          <p:cNvSpPr/>
          <p:nvPr userDrawn="1"/>
        </p:nvSpPr>
        <p:spPr bwMode="auto">
          <a:xfrm rot="11330715">
            <a:off x="8124869" y="478652"/>
            <a:ext cx="2655915" cy="2655915"/>
          </a:xfrm>
          <a:prstGeom prst="ellipse">
            <a:avLst/>
          </a:prstGeom>
          <a:gradFill flip="none" rotWithShape="1">
            <a:gsLst>
              <a:gs pos="0">
                <a:schemeClr val="accent1"/>
              </a:gs>
              <a:gs pos="73000">
                <a:schemeClr val="tx2"/>
              </a:gs>
              <a:gs pos="100000">
                <a:schemeClr val="tx2">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B9C468FA-D70F-F6BF-3559-CB139D14AE12}"/>
              </a:ext>
            </a:extLst>
          </p:cNvPr>
          <p:cNvSpPr/>
          <p:nvPr userDrawn="1"/>
        </p:nvSpPr>
        <p:spPr bwMode="auto">
          <a:xfrm rot="11330715">
            <a:off x="10780784" y="478652"/>
            <a:ext cx="840990" cy="840990"/>
          </a:xfrm>
          <a:prstGeom prst="ellipse">
            <a:avLst/>
          </a:prstGeom>
          <a:gradFill flip="none" rotWithShape="1">
            <a:gsLst>
              <a:gs pos="75000">
                <a:schemeClr val="tx2"/>
              </a:gs>
              <a:gs pos="100000">
                <a:schemeClr val="tx2">
                  <a:alpha val="0"/>
                </a:schemeClr>
              </a:gs>
              <a:gs pos="0">
                <a:schemeClr val="accent1"/>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CD7E176E-60E8-AED6-6B8D-93B5758896B4}"/>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8" name="Text Placeholder 2">
            <a:extLst>
              <a:ext uri="{FF2B5EF4-FFF2-40B4-BE49-F238E27FC236}">
                <a16:creationId xmlns:a16="http://schemas.microsoft.com/office/drawing/2014/main" id="{0A4D8912-9187-5EEA-19B6-CEB9AF11F04C}"/>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2029081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4">
    <p:bg>
      <p:bgPr>
        <a:blipFill dpi="0" rotWithShape="1">
          <a:blip r:embed="rId2">
            <a:lum/>
          </a:blip>
          <a:srcRect/>
          <a:tile tx="177800" ty="0" sx="60000" sy="60000" flip="none" algn="ctr"/>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DEC1EC0-63FD-D245-AD5D-8746718AF82C}"/>
              </a:ext>
            </a:extLst>
          </p:cNvPr>
          <p:cNvSpPr>
            <a:spLocks noGrp="1"/>
          </p:cNvSpPr>
          <p:nvPr>
            <p:ph type="title" hasCustomPrompt="1"/>
          </p:nvPr>
        </p:nvSpPr>
        <p:spPr>
          <a:xfrm>
            <a:off x="582171" y="178639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7000" b="1" kern="1200" cap="none" spc="-300" baseline="0" dirty="0">
                <a:ln w="3175">
                  <a:noFill/>
                </a:ln>
                <a:gradFill flip="none" rotWithShape="1">
                  <a:gsLst>
                    <a:gs pos="58000">
                      <a:schemeClr val="accent1"/>
                    </a:gs>
                    <a:gs pos="100000">
                      <a:srgbClr val="D600AA"/>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5" name="Text Placeholder 2">
            <a:extLst>
              <a:ext uri="{FF2B5EF4-FFF2-40B4-BE49-F238E27FC236}">
                <a16:creationId xmlns:a16="http://schemas.microsoft.com/office/drawing/2014/main" id="{A2AAE088-1825-D82F-21F4-7C4031A5A5E0}"/>
              </a:ext>
            </a:extLst>
          </p:cNvPr>
          <p:cNvSpPr>
            <a:spLocks noGrp="1"/>
          </p:cNvSpPr>
          <p:nvPr>
            <p:ph type="body" sz="quarter" idx="10" hasCustomPrompt="1"/>
          </p:nvPr>
        </p:nvSpPr>
        <p:spPr>
          <a:xfrm>
            <a:off x="582171" y="394216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2438462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3620E8-F1EC-5C81-27C7-D07C4CC889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A8B521DC-FCFC-AA5C-BB30-40A68EF5BC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8" y="2225047"/>
            <a:ext cx="4448427"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2" y="3405030"/>
            <a:ext cx="5046645"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992966"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5" y="2814514"/>
            <a:ext cx="3923723"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25000">
                <a:schemeClr val="accent2"/>
              </a:gs>
              <a:gs pos="63000">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8" y="3995552"/>
            <a:ext cx="2837179"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solidFill>
                  <a:schemeClr val="bg1"/>
                </a:solidFill>
              </a:defRPr>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solidFill>
                  <a:schemeClr val="bg1"/>
                </a:solidFill>
              </a:defRPr>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solidFill>
                  <a:schemeClr val="bg1"/>
                </a:solidFill>
              </a:defRPr>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solidFill>
                  <a:schemeClr val="bg1"/>
                </a:solidFill>
              </a:defRPr>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solidFill>
                  <a:schemeClr val="bg1"/>
                </a:solidFill>
              </a:defRPr>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754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105955282"/>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Agenda 2 - 12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ext Placeholder 11">
            <a:extLst>
              <a:ext uri="{FF2B5EF4-FFF2-40B4-BE49-F238E27FC236}">
                <a16:creationId xmlns:a16="http://schemas.microsoft.com/office/drawing/2014/main" id="{65B4FF8F-EFC4-C19F-406D-F0A8D5EB62AE}"/>
              </a:ext>
            </a:extLst>
          </p:cNvPr>
          <p:cNvSpPr>
            <a:spLocks noGrp="1"/>
          </p:cNvSpPr>
          <p:nvPr>
            <p:ph type="body" sz="quarter" idx="16" hasCustomPrompt="1"/>
          </p:nvPr>
        </p:nvSpPr>
        <p:spPr>
          <a:xfrm>
            <a:off x="570677"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15" name="Title 1">
            <a:extLst>
              <a:ext uri="{FF2B5EF4-FFF2-40B4-BE49-F238E27FC236}">
                <a16:creationId xmlns:a16="http://schemas.microsoft.com/office/drawing/2014/main" id="{27977B4A-6285-5C6B-2AA2-43757897BDF4}"/>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
        <p:nvSpPr>
          <p:cNvPr id="16" name="Text Placeholder 3">
            <a:extLst>
              <a:ext uri="{FF2B5EF4-FFF2-40B4-BE49-F238E27FC236}">
                <a16:creationId xmlns:a16="http://schemas.microsoft.com/office/drawing/2014/main" id="{02216755-9813-B4D6-D66A-3596E646A7F8}"/>
              </a:ext>
            </a:extLst>
          </p:cNvPr>
          <p:cNvSpPr>
            <a:spLocks noGrp="1"/>
          </p:cNvSpPr>
          <p:nvPr>
            <p:ph type="body" sz="quarter" idx="10" hasCustomPrompt="1"/>
          </p:nvPr>
        </p:nvSpPr>
        <p:spPr>
          <a:xfrm>
            <a:off x="570677"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3" name="Text Placeholder 11">
            <a:extLst>
              <a:ext uri="{FF2B5EF4-FFF2-40B4-BE49-F238E27FC236}">
                <a16:creationId xmlns:a16="http://schemas.microsoft.com/office/drawing/2014/main" id="{7A088BBF-4792-529A-A89D-A73C09ED607E}"/>
              </a:ext>
            </a:extLst>
          </p:cNvPr>
          <p:cNvSpPr>
            <a:spLocks noGrp="1"/>
          </p:cNvSpPr>
          <p:nvPr>
            <p:ph type="body" sz="quarter" idx="17" hasCustomPrompt="1"/>
          </p:nvPr>
        </p:nvSpPr>
        <p:spPr>
          <a:xfrm>
            <a:off x="2451490"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4" name="Text Placeholder 3">
            <a:extLst>
              <a:ext uri="{FF2B5EF4-FFF2-40B4-BE49-F238E27FC236}">
                <a16:creationId xmlns:a16="http://schemas.microsoft.com/office/drawing/2014/main" id="{088987E6-4688-3DA3-1F56-801875A327BC}"/>
              </a:ext>
            </a:extLst>
          </p:cNvPr>
          <p:cNvSpPr>
            <a:spLocks noGrp="1"/>
          </p:cNvSpPr>
          <p:nvPr>
            <p:ph type="body" sz="quarter" idx="18" hasCustomPrompt="1"/>
          </p:nvPr>
        </p:nvSpPr>
        <p:spPr>
          <a:xfrm>
            <a:off x="245149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5" name="Text Placeholder 11">
            <a:extLst>
              <a:ext uri="{FF2B5EF4-FFF2-40B4-BE49-F238E27FC236}">
                <a16:creationId xmlns:a16="http://schemas.microsoft.com/office/drawing/2014/main" id="{31492A8D-29D7-B504-FD49-4F7523B3C69E}"/>
              </a:ext>
            </a:extLst>
          </p:cNvPr>
          <p:cNvSpPr>
            <a:spLocks noGrp="1"/>
          </p:cNvSpPr>
          <p:nvPr>
            <p:ph type="body" sz="quarter" idx="19" hasCustomPrompt="1"/>
          </p:nvPr>
        </p:nvSpPr>
        <p:spPr>
          <a:xfrm>
            <a:off x="4303440"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6" name="Text Placeholder 3">
            <a:extLst>
              <a:ext uri="{FF2B5EF4-FFF2-40B4-BE49-F238E27FC236}">
                <a16:creationId xmlns:a16="http://schemas.microsoft.com/office/drawing/2014/main" id="{CAF3A3E1-E601-B30C-ABE8-0A5B77F2E932}"/>
              </a:ext>
            </a:extLst>
          </p:cNvPr>
          <p:cNvSpPr>
            <a:spLocks noGrp="1"/>
          </p:cNvSpPr>
          <p:nvPr>
            <p:ph type="body" sz="quarter" idx="20" hasCustomPrompt="1"/>
          </p:nvPr>
        </p:nvSpPr>
        <p:spPr>
          <a:xfrm>
            <a:off x="430344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7" name="Text Placeholder 11">
            <a:extLst>
              <a:ext uri="{FF2B5EF4-FFF2-40B4-BE49-F238E27FC236}">
                <a16:creationId xmlns:a16="http://schemas.microsoft.com/office/drawing/2014/main" id="{B25299F3-DA16-6AD8-47C9-4D4C691F5618}"/>
              </a:ext>
            </a:extLst>
          </p:cNvPr>
          <p:cNvSpPr>
            <a:spLocks noGrp="1"/>
          </p:cNvSpPr>
          <p:nvPr>
            <p:ph type="body" sz="quarter" idx="21" hasCustomPrompt="1"/>
          </p:nvPr>
        </p:nvSpPr>
        <p:spPr>
          <a:xfrm>
            <a:off x="6172752"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8" name="Text Placeholder 3">
            <a:extLst>
              <a:ext uri="{FF2B5EF4-FFF2-40B4-BE49-F238E27FC236}">
                <a16:creationId xmlns:a16="http://schemas.microsoft.com/office/drawing/2014/main" id="{0674BC5F-6B05-3F0A-0D87-9703F41566B9}"/>
              </a:ext>
            </a:extLst>
          </p:cNvPr>
          <p:cNvSpPr>
            <a:spLocks noGrp="1"/>
          </p:cNvSpPr>
          <p:nvPr>
            <p:ph type="body" sz="quarter" idx="22" hasCustomPrompt="1"/>
          </p:nvPr>
        </p:nvSpPr>
        <p:spPr>
          <a:xfrm>
            <a:off x="6172752"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9" name="Text Placeholder 11">
            <a:extLst>
              <a:ext uri="{FF2B5EF4-FFF2-40B4-BE49-F238E27FC236}">
                <a16:creationId xmlns:a16="http://schemas.microsoft.com/office/drawing/2014/main" id="{C67BC4F3-1F5B-F3A1-E29C-79622C477806}"/>
              </a:ext>
            </a:extLst>
          </p:cNvPr>
          <p:cNvSpPr>
            <a:spLocks noGrp="1"/>
          </p:cNvSpPr>
          <p:nvPr>
            <p:ph type="body" sz="quarter" idx="23" hasCustomPrompt="1"/>
          </p:nvPr>
        </p:nvSpPr>
        <p:spPr>
          <a:xfrm>
            <a:off x="8042063"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3">
            <a:extLst>
              <a:ext uri="{FF2B5EF4-FFF2-40B4-BE49-F238E27FC236}">
                <a16:creationId xmlns:a16="http://schemas.microsoft.com/office/drawing/2014/main" id="{54ECFB04-EC53-24C4-D2CE-267F714AFBAD}"/>
              </a:ext>
            </a:extLst>
          </p:cNvPr>
          <p:cNvSpPr>
            <a:spLocks noGrp="1"/>
          </p:cNvSpPr>
          <p:nvPr>
            <p:ph type="body" sz="quarter" idx="24" hasCustomPrompt="1"/>
          </p:nvPr>
        </p:nvSpPr>
        <p:spPr>
          <a:xfrm>
            <a:off x="8042063"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11" name="Text Placeholder 11">
            <a:extLst>
              <a:ext uri="{FF2B5EF4-FFF2-40B4-BE49-F238E27FC236}">
                <a16:creationId xmlns:a16="http://schemas.microsoft.com/office/drawing/2014/main" id="{0902A105-9CE9-243D-1351-019380A26AFD}"/>
              </a:ext>
            </a:extLst>
          </p:cNvPr>
          <p:cNvSpPr>
            <a:spLocks noGrp="1"/>
          </p:cNvSpPr>
          <p:nvPr>
            <p:ph type="body" sz="quarter" idx="25" hasCustomPrompt="1"/>
          </p:nvPr>
        </p:nvSpPr>
        <p:spPr>
          <a:xfrm>
            <a:off x="9911375"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20" name="Text Placeholder 3">
            <a:extLst>
              <a:ext uri="{FF2B5EF4-FFF2-40B4-BE49-F238E27FC236}">
                <a16:creationId xmlns:a16="http://schemas.microsoft.com/office/drawing/2014/main" id="{5C9783DA-0686-E8E3-9C08-9A0CE1C5256D}"/>
              </a:ext>
            </a:extLst>
          </p:cNvPr>
          <p:cNvSpPr>
            <a:spLocks noGrp="1"/>
          </p:cNvSpPr>
          <p:nvPr>
            <p:ph type="body" sz="quarter" idx="26" hasCustomPrompt="1"/>
          </p:nvPr>
        </p:nvSpPr>
        <p:spPr>
          <a:xfrm>
            <a:off x="9911375"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1" name="Text Placeholder 11">
            <a:extLst>
              <a:ext uri="{FF2B5EF4-FFF2-40B4-BE49-F238E27FC236}">
                <a16:creationId xmlns:a16="http://schemas.microsoft.com/office/drawing/2014/main" id="{7678AE73-D83F-6313-F84E-B8D6EAF7789B}"/>
              </a:ext>
            </a:extLst>
          </p:cNvPr>
          <p:cNvSpPr>
            <a:spLocks noGrp="1"/>
          </p:cNvSpPr>
          <p:nvPr>
            <p:ph type="body" sz="quarter" idx="27" hasCustomPrompt="1"/>
          </p:nvPr>
        </p:nvSpPr>
        <p:spPr>
          <a:xfrm>
            <a:off x="570677"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07</a:t>
            </a:r>
          </a:p>
        </p:txBody>
      </p:sp>
      <p:sp>
        <p:nvSpPr>
          <p:cNvPr id="22" name="Text Placeholder 3">
            <a:extLst>
              <a:ext uri="{FF2B5EF4-FFF2-40B4-BE49-F238E27FC236}">
                <a16:creationId xmlns:a16="http://schemas.microsoft.com/office/drawing/2014/main" id="{F0D44531-38E1-7335-1A44-8F43E67C5B25}"/>
              </a:ext>
            </a:extLst>
          </p:cNvPr>
          <p:cNvSpPr>
            <a:spLocks noGrp="1"/>
          </p:cNvSpPr>
          <p:nvPr>
            <p:ph type="body" sz="quarter" idx="28" hasCustomPrompt="1"/>
          </p:nvPr>
        </p:nvSpPr>
        <p:spPr>
          <a:xfrm>
            <a:off x="570677"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3" name="Text Placeholder 11">
            <a:extLst>
              <a:ext uri="{FF2B5EF4-FFF2-40B4-BE49-F238E27FC236}">
                <a16:creationId xmlns:a16="http://schemas.microsoft.com/office/drawing/2014/main" id="{E9ED5611-56B0-0572-0A7B-8FCB86D741AC}"/>
              </a:ext>
            </a:extLst>
          </p:cNvPr>
          <p:cNvSpPr>
            <a:spLocks noGrp="1"/>
          </p:cNvSpPr>
          <p:nvPr>
            <p:ph type="body" sz="quarter" idx="29" hasCustomPrompt="1"/>
          </p:nvPr>
        </p:nvSpPr>
        <p:spPr>
          <a:xfrm>
            <a:off x="2451490"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08</a:t>
            </a:r>
          </a:p>
        </p:txBody>
      </p:sp>
      <p:sp>
        <p:nvSpPr>
          <p:cNvPr id="24" name="Text Placeholder 3">
            <a:extLst>
              <a:ext uri="{FF2B5EF4-FFF2-40B4-BE49-F238E27FC236}">
                <a16:creationId xmlns:a16="http://schemas.microsoft.com/office/drawing/2014/main" id="{6DEA8AF9-8C45-72A6-6103-528D72F1E73E}"/>
              </a:ext>
            </a:extLst>
          </p:cNvPr>
          <p:cNvSpPr>
            <a:spLocks noGrp="1"/>
          </p:cNvSpPr>
          <p:nvPr>
            <p:ph type="body" sz="quarter" idx="30" hasCustomPrompt="1"/>
          </p:nvPr>
        </p:nvSpPr>
        <p:spPr>
          <a:xfrm>
            <a:off x="2451490"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5" name="Text Placeholder 11">
            <a:extLst>
              <a:ext uri="{FF2B5EF4-FFF2-40B4-BE49-F238E27FC236}">
                <a16:creationId xmlns:a16="http://schemas.microsoft.com/office/drawing/2014/main" id="{6B3B99AE-D52B-AF00-AF79-8896C845C0B9}"/>
              </a:ext>
            </a:extLst>
          </p:cNvPr>
          <p:cNvSpPr>
            <a:spLocks noGrp="1"/>
          </p:cNvSpPr>
          <p:nvPr>
            <p:ph type="body" sz="quarter" idx="31" hasCustomPrompt="1"/>
          </p:nvPr>
        </p:nvSpPr>
        <p:spPr>
          <a:xfrm>
            <a:off x="4303440"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09</a:t>
            </a:r>
          </a:p>
        </p:txBody>
      </p:sp>
      <p:sp>
        <p:nvSpPr>
          <p:cNvPr id="26" name="Text Placeholder 3">
            <a:extLst>
              <a:ext uri="{FF2B5EF4-FFF2-40B4-BE49-F238E27FC236}">
                <a16:creationId xmlns:a16="http://schemas.microsoft.com/office/drawing/2014/main" id="{D388373B-A64C-0B49-C96C-88172D67D2A5}"/>
              </a:ext>
            </a:extLst>
          </p:cNvPr>
          <p:cNvSpPr>
            <a:spLocks noGrp="1"/>
          </p:cNvSpPr>
          <p:nvPr>
            <p:ph type="body" sz="quarter" idx="32" hasCustomPrompt="1"/>
          </p:nvPr>
        </p:nvSpPr>
        <p:spPr>
          <a:xfrm>
            <a:off x="4303440"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7" name="Text Placeholder 11">
            <a:extLst>
              <a:ext uri="{FF2B5EF4-FFF2-40B4-BE49-F238E27FC236}">
                <a16:creationId xmlns:a16="http://schemas.microsoft.com/office/drawing/2014/main" id="{3000C482-9327-BE2E-10CB-0B4BF8CF438C}"/>
              </a:ext>
            </a:extLst>
          </p:cNvPr>
          <p:cNvSpPr>
            <a:spLocks noGrp="1"/>
          </p:cNvSpPr>
          <p:nvPr>
            <p:ph type="body" sz="quarter" idx="33" hasCustomPrompt="1"/>
          </p:nvPr>
        </p:nvSpPr>
        <p:spPr>
          <a:xfrm>
            <a:off x="6172752"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10</a:t>
            </a:r>
          </a:p>
        </p:txBody>
      </p:sp>
      <p:sp>
        <p:nvSpPr>
          <p:cNvPr id="28" name="Text Placeholder 3">
            <a:extLst>
              <a:ext uri="{FF2B5EF4-FFF2-40B4-BE49-F238E27FC236}">
                <a16:creationId xmlns:a16="http://schemas.microsoft.com/office/drawing/2014/main" id="{45E38B9A-02CD-1B7D-74C0-768E5BE64F58}"/>
              </a:ext>
            </a:extLst>
          </p:cNvPr>
          <p:cNvSpPr>
            <a:spLocks noGrp="1"/>
          </p:cNvSpPr>
          <p:nvPr>
            <p:ph type="body" sz="quarter" idx="34" hasCustomPrompt="1"/>
          </p:nvPr>
        </p:nvSpPr>
        <p:spPr>
          <a:xfrm>
            <a:off x="6172752"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9" name="Text Placeholder 11">
            <a:extLst>
              <a:ext uri="{FF2B5EF4-FFF2-40B4-BE49-F238E27FC236}">
                <a16:creationId xmlns:a16="http://schemas.microsoft.com/office/drawing/2014/main" id="{DCB7C4EB-4250-D78B-44DA-33C112092217}"/>
              </a:ext>
            </a:extLst>
          </p:cNvPr>
          <p:cNvSpPr>
            <a:spLocks noGrp="1"/>
          </p:cNvSpPr>
          <p:nvPr>
            <p:ph type="body" sz="quarter" idx="35" hasCustomPrompt="1"/>
          </p:nvPr>
        </p:nvSpPr>
        <p:spPr>
          <a:xfrm>
            <a:off x="8042063"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11</a:t>
            </a:r>
          </a:p>
        </p:txBody>
      </p:sp>
      <p:sp>
        <p:nvSpPr>
          <p:cNvPr id="30" name="Text Placeholder 3">
            <a:extLst>
              <a:ext uri="{FF2B5EF4-FFF2-40B4-BE49-F238E27FC236}">
                <a16:creationId xmlns:a16="http://schemas.microsoft.com/office/drawing/2014/main" id="{3CC2AEE2-B192-56A1-0938-92B3F8A5BCA6}"/>
              </a:ext>
            </a:extLst>
          </p:cNvPr>
          <p:cNvSpPr>
            <a:spLocks noGrp="1"/>
          </p:cNvSpPr>
          <p:nvPr>
            <p:ph type="body" sz="quarter" idx="36" hasCustomPrompt="1"/>
          </p:nvPr>
        </p:nvSpPr>
        <p:spPr>
          <a:xfrm>
            <a:off x="8042063"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31" name="Text Placeholder 11">
            <a:extLst>
              <a:ext uri="{FF2B5EF4-FFF2-40B4-BE49-F238E27FC236}">
                <a16:creationId xmlns:a16="http://schemas.microsoft.com/office/drawing/2014/main" id="{EC964B07-FEA2-B8EC-1C0B-C1156663A8FC}"/>
              </a:ext>
            </a:extLst>
          </p:cNvPr>
          <p:cNvSpPr>
            <a:spLocks noGrp="1"/>
          </p:cNvSpPr>
          <p:nvPr>
            <p:ph type="body" sz="quarter" idx="37" hasCustomPrompt="1"/>
          </p:nvPr>
        </p:nvSpPr>
        <p:spPr>
          <a:xfrm>
            <a:off x="9911375" y="4003269"/>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12</a:t>
            </a:r>
          </a:p>
        </p:txBody>
      </p:sp>
      <p:sp>
        <p:nvSpPr>
          <p:cNvPr id="32" name="Text Placeholder 3">
            <a:extLst>
              <a:ext uri="{FF2B5EF4-FFF2-40B4-BE49-F238E27FC236}">
                <a16:creationId xmlns:a16="http://schemas.microsoft.com/office/drawing/2014/main" id="{D50B1082-815F-7243-0A4E-1095F6E0BE0C}"/>
              </a:ext>
            </a:extLst>
          </p:cNvPr>
          <p:cNvSpPr>
            <a:spLocks noGrp="1"/>
          </p:cNvSpPr>
          <p:nvPr>
            <p:ph type="body" sz="quarter" idx="38" hasCustomPrompt="1"/>
          </p:nvPr>
        </p:nvSpPr>
        <p:spPr>
          <a:xfrm>
            <a:off x="9911375" y="4502587"/>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Tree>
    <p:extLst>
      <p:ext uri="{BB962C8B-B14F-4D97-AF65-F5344CB8AC3E}">
        <p14:creationId xmlns:p14="http://schemas.microsoft.com/office/powerpoint/2010/main" val="2934331450"/>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ext Placeholder 11">
            <a:extLst>
              <a:ext uri="{FF2B5EF4-FFF2-40B4-BE49-F238E27FC236}">
                <a16:creationId xmlns:a16="http://schemas.microsoft.com/office/drawing/2014/main" id="{65B4FF8F-EFC4-C19F-406D-F0A8D5EB62AE}"/>
              </a:ext>
            </a:extLst>
          </p:cNvPr>
          <p:cNvSpPr>
            <a:spLocks noGrp="1"/>
          </p:cNvSpPr>
          <p:nvPr>
            <p:ph type="body" sz="quarter" idx="16" hasCustomPrompt="1"/>
          </p:nvPr>
        </p:nvSpPr>
        <p:spPr>
          <a:xfrm>
            <a:off x="570677"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15" name="Title 1">
            <a:extLst>
              <a:ext uri="{FF2B5EF4-FFF2-40B4-BE49-F238E27FC236}">
                <a16:creationId xmlns:a16="http://schemas.microsoft.com/office/drawing/2014/main" id="{27977B4A-6285-5C6B-2AA2-43757897BDF4}"/>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
        <p:nvSpPr>
          <p:cNvPr id="16" name="Text Placeholder 3">
            <a:extLst>
              <a:ext uri="{FF2B5EF4-FFF2-40B4-BE49-F238E27FC236}">
                <a16:creationId xmlns:a16="http://schemas.microsoft.com/office/drawing/2014/main" id="{02216755-9813-B4D6-D66A-3596E646A7F8}"/>
              </a:ext>
            </a:extLst>
          </p:cNvPr>
          <p:cNvSpPr>
            <a:spLocks noGrp="1"/>
          </p:cNvSpPr>
          <p:nvPr>
            <p:ph type="body" sz="quarter" idx="10" hasCustomPrompt="1"/>
          </p:nvPr>
        </p:nvSpPr>
        <p:spPr>
          <a:xfrm>
            <a:off x="570677"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3" name="Text Placeholder 11">
            <a:extLst>
              <a:ext uri="{FF2B5EF4-FFF2-40B4-BE49-F238E27FC236}">
                <a16:creationId xmlns:a16="http://schemas.microsoft.com/office/drawing/2014/main" id="{7A088BBF-4792-529A-A89D-A73C09ED607E}"/>
              </a:ext>
            </a:extLst>
          </p:cNvPr>
          <p:cNvSpPr>
            <a:spLocks noGrp="1"/>
          </p:cNvSpPr>
          <p:nvPr>
            <p:ph type="body" sz="quarter" idx="17" hasCustomPrompt="1"/>
          </p:nvPr>
        </p:nvSpPr>
        <p:spPr>
          <a:xfrm>
            <a:off x="2451490"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4" name="Text Placeholder 3">
            <a:extLst>
              <a:ext uri="{FF2B5EF4-FFF2-40B4-BE49-F238E27FC236}">
                <a16:creationId xmlns:a16="http://schemas.microsoft.com/office/drawing/2014/main" id="{088987E6-4688-3DA3-1F56-801875A327BC}"/>
              </a:ext>
            </a:extLst>
          </p:cNvPr>
          <p:cNvSpPr>
            <a:spLocks noGrp="1"/>
          </p:cNvSpPr>
          <p:nvPr>
            <p:ph type="body" sz="quarter" idx="18" hasCustomPrompt="1"/>
          </p:nvPr>
        </p:nvSpPr>
        <p:spPr>
          <a:xfrm>
            <a:off x="245149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5" name="Text Placeholder 11">
            <a:extLst>
              <a:ext uri="{FF2B5EF4-FFF2-40B4-BE49-F238E27FC236}">
                <a16:creationId xmlns:a16="http://schemas.microsoft.com/office/drawing/2014/main" id="{31492A8D-29D7-B504-FD49-4F7523B3C69E}"/>
              </a:ext>
            </a:extLst>
          </p:cNvPr>
          <p:cNvSpPr>
            <a:spLocks noGrp="1"/>
          </p:cNvSpPr>
          <p:nvPr>
            <p:ph type="body" sz="quarter" idx="19" hasCustomPrompt="1"/>
          </p:nvPr>
        </p:nvSpPr>
        <p:spPr>
          <a:xfrm>
            <a:off x="4303440"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6" name="Text Placeholder 3">
            <a:extLst>
              <a:ext uri="{FF2B5EF4-FFF2-40B4-BE49-F238E27FC236}">
                <a16:creationId xmlns:a16="http://schemas.microsoft.com/office/drawing/2014/main" id="{CAF3A3E1-E601-B30C-ABE8-0A5B77F2E932}"/>
              </a:ext>
            </a:extLst>
          </p:cNvPr>
          <p:cNvSpPr>
            <a:spLocks noGrp="1"/>
          </p:cNvSpPr>
          <p:nvPr>
            <p:ph type="body" sz="quarter" idx="20" hasCustomPrompt="1"/>
          </p:nvPr>
        </p:nvSpPr>
        <p:spPr>
          <a:xfrm>
            <a:off x="4303440"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7" name="Text Placeholder 11">
            <a:extLst>
              <a:ext uri="{FF2B5EF4-FFF2-40B4-BE49-F238E27FC236}">
                <a16:creationId xmlns:a16="http://schemas.microsoft.com/office/drawing/2014/main" id="{B25299F3-DA16-6AD8-47C9-4D4C691F5618}"/>
              </a:ext>
            </a:extLst>
          </p:cNvPr>
          <p:cNvSpPr>
            <a:spLocks noGrp="1"/>
          </p:cNvSpPr>
          <p:nvPr>
            <p:ph type="body" sz="quarter" idx="21" hasCustomPrompt="1"/>
          </p:nvPr>
        </p:nvSpPr>
        <p:spPr>
          <a:xfrm>
            <a:off x="6172752"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8" name="Text Placeholder 3">
            <a:extLst>
              <a:ext uri="{FF2B5EF4-FFF2-40B4-BE49-F238E27FC236}">
                <a16:creationId xmlns:a16="http://schemas.microsoft.com/office/drawing/2014/main" id="{0674BC5F-6B05-3F0A-0D87-9703F41566B9}"/>
              </a:ext>
            </a:extLst>
          </p:cNvPr>
          <p:cNvSpPr>
            <a:spLocks noGrp="1"/>
          </p:cNvSpPr>
          <p:nvPr>
            <p:ph type="body" sz="quarter" idx="22" hasCustomPrompt="1"/>
          </p:nvPr>
        </p:nvSpPr>
        <p:spPr>
          <a:xfrm>
            <a:off x="6172752"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9" name="Text Placeholder 11">
            <a:extLst>
              <a:ext uri="{FF2B5EF4-FFF2-40B4-BE49-F238E27FC236}">
                <a16:creationId xmlns:a16="http://schemas.microsoft.com/office/drawing/2014/main" id="{C67BC4F3-1F5B-F3A1-E29C-79622C477806}"/>
              </a:ext>
            </a:extLst>
          </p:cNvPr>
          <p:cNvSpPr>
            <a:spLocks noGrp="1"/>
          </p:cNvSpPr>
          <p:nvPr>
            <p:ph type="body" sz="quarter" idx="23" hasCustomPrompt="1"/>
          </p:nvPr>
        </p:nvSpPr>
        <p:spPr>
          <a:xfrm>
            <a:off x="8042063" y="197071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3">
            <a:extLst>
              <a:ext uri="{FF2B5EF4-FFF2-40B4-BE49-F238E27FC236}">
                <a16:creationId xmlns:a16="http://schemas.microsoft.com/office/drawing/2014/main" id="{54ECFB04-EC53-24C4-D2CE-267F714AFBAD}"/>
              </a:ext>
            </a:extLst>
          </p:cNvPr>
          <p:cNvSpPr>
            <a:spLocks noGrp="1"/>
          </p:cNvSpPr>
          <p:nvPr>
            <p:ph type="body" sz="quarter" idx="24" hasCustomPrompt="1"/>
          </p:nvPr>
        </p:nvSpPr>
        <p:spPr>
          <a:xfrm>
            <a:off x="8042063" y="247003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1" name="Text Placeholder 11">
            <a:extLst>
              <a:ext uri="{FF2B5EF4-FFF2-40B4-BE49-F238E27FC236}">
                <a16:creationId xmlns:a16="http://schemas.microsoft.com/office/drawing/2014/main" id="{7678AE73-D83F-6313-F84E-B8D6EAF7789B}"/>
              </a:ext>
            </a:extLst>
          </p:cNvPr>
          <p:cNvSpPr>
            <a:spLocks noGrp="1"/>
          </p:cNvSpPr>
          <p:nvPr>
            <p:ph type="body" sz="quarter" idx="27" hasCustomPrompt="1"/>
          </p:nvPr>
        </p:nvSpPr>
        <p:spPr>
          <a:xfrm>
            <a:off x="570677" y="364904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22" name="Text Placeholder 3">
            <a:extLst>
              <a:ext uri="{FF2B5EF4-FFF2-40B4-BE49-F238E27FC236}">
                <a16:creationId xmlns:a16="http://schemas.microsoft.com/office/drawing/2014/main" id="{F0D44531-38E1-7335-1A44-8F43E67C5B25}"/>
              </a:ext>
            </a:extLst>
          </p:cNvPr>
          <p:cNvSpPr>
            <a:spLocks noGrp="1"/>
          </p:cNvSpPr>
          <p:nvPr>
            <p:ph type="body" sz="quarter" idx="28" hasCustomPrompt="1"/>
          </p:nvPr>
        </p:nvSpPr>
        <p:spPr>
          <a:xfrm>
            <a:off x="570677"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3" name="Text Placeholder 11">
            <a:extLst>
              <a:ext uri="{FF2B5EF4-FFF2-40B4-BE49-F238E27FC236}">
                <a16:creationId xmlns:a16="http://schemas.microsoft.com/office/drawing/2014/main" id="{E9ED5611-56B0-0572-0A7B-8FCB86D741AC}"/>
              </a:ext>
            </a:extLst>
          </p:cNvPr>
          <p:cNvSpPr>
            <a:spLocks noGrp="1"/>
          </p:cNvSpPr>
          <p:nvPr>
            <p:ph type="body" sz="quarter" idx="29" hasCustomPrompt="1"/>
          </p:nvPr>
        </p:nvSpPr>
        <p:spPr>
          <a:xfrm>
            <a:off x="2451490" y="364904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07</a:t>
            </a:r>
          </a:p>
        </p:txBody>
      </p:sp>
      <p:sp>
        <p:nvSpPr>
          <p:cNvPr id="24" name="Text Placeholder 3">
            <a:extLst>
              <a:ext uri="{FF2B5EF4-FFF2-40B4-BE49-F238E27FC236}">
                <a16:creationId xmlns:a16="http://schemas.microsoft.com/office/drawing/2014/main" id="{6DEA8AF9-8C45-72A6-6103-528D72F1E73E}"/>
              </a:ext>
            </a:extLst>
          </p:cNvPr>
          <p:cNvSpPr>
            <a:spLocks noGrp="1"/>
          </p:cNvSpPr>
          <p:nvPr>
            <p:ph type="body" sz="quarter" idx="30" hasCustomPrompt="1"/>
          </p:nvPr>
        </p:nvSpPr>
        <p:spPr>
          <a:xfrm>
            <a:off x="2451490"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5" name="Text Placeholder 11">
            <a:extLst>
              <a:ext uri="{FF2B5EF4-FFF2-40B4-BE49-F238E27FC236}">
                <a16:creationId xmlns:a16="http://schemas.microsoft.com/office/drawing/2014/main" id="{6B3B99AE-D52B-AF00-AF79-8896C845C0B9}"/>
              </a:ext>
            </a:extLst>
          </p:cNvPr>
          <p:cNvSpPr>
            <a:spLocks noGrp="1"/>
          </p:cNvSpPr>
          <p:nvPr>
            <p:ph type="body" sz="quarter" idx="31" hasCustomPrompt="1"/>
          </p:nvPr>
        </p:nvSpPr>
        <p:spPr>
          <a:xfrm>
            <a:off x="4303440" y="364904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08</a:t>
            </a:r>
          </a:p>
        </p:txBody>
      </p:sp>
      <p:sp>
        <p:nvSpPr>
          <p:cNvPr id="26" name="Text Placeholder 3">
            <a:extLst>
              <a:ext uri="{FF2B5EF4-FFF2-40B4-BE49-F238E27FC236}">
                <a16:creationId xmlns:a16="http://schemas.microsoft.com/office/drawing/2014/main" id="{D388373B-A64C-0B49-C96C-88172D67D2A5}"/>
              </a:ext>
            </a:extLst>
          </p:cNvPr>
          <p:cNvSpPr>
            <a:spLocks noGrp="1"/>
          </p:cNvSpPr>
          <p:nvPr>
            <p:ph type="body" sz="quarter" idx="32" hasCustomPrompt="1"/>
          </p:nvPr>
        </p:nvSpPr>
        <p:spPr>
          <a:xfrm>
            <a:off x="4303440"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7" name="Text Placeholder 11">
            <a:extLst>
              <a:ext uri="{FF2B5EF4-FFF2-40B4-BE49-F238E27FC236}">
                <a16:creationId xmlns:a16="http://schemas.microsoft.com/office/drawing/2014/main" id="{3000C482-9327-BE2E-10CB-0B4BF8CF438C}"/>
              </a:ext>
            </a:extLst>
          </p:cNvPr>
          <p:cNvSpPr>
            <a:spLocks noGrp="1"/>
          </p:cNvSpPr>
          <p:nvPr>
            <p:ph type="body" sz="quarter" idx="33" hasCustomPrompt="1"/>
          </p:nvPr>
        </p:nvSpPr>
        <p:spPr>
          <a:xfrm>
            <a:off x="6172752" y="364904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09</a:t>
            </a:r>
          </a:p>
        </p:txBody>
      </p:sp>
      <p:sp>
        <p:nvSpPr>
          <p:cNvPr id="28" name="Text Placeholder 3">
            <a:extLst>
              <a:ext uri="{FF2B5EF4-FFF2-40B4-BE49-F238E27FC236}">
                <a16:creationId xmlns:a16="http://schemas.microsoft.com/office/drawing/2014/main" id="{45E38B9A-02CD-1B7D-74C0-768E5BE64F58}"/>
              </a:ext>
            </a:extLst>
          </p:cNvPr>
          <p:cNvSpPr>
            <a:spLocks noGrp="1"/>
          </p:cNvSpPr>
          <p:nvPr>
            <p:ph type="body" sz="quarter" idx="34" hasCustomPrompt="1"/>
          </p:nvPr>
        </p:nvSpPr>
        <p:spPr>
          <a:xfrm>
            <a:off x="6172752"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
        <p:nvSpPr>
          <p:cNvPr id="29" name="Text Placeholder 11">
            <a:extLst>
              <a:ext uri="{FF2B5EF4-FFF2-40B4-BE49-F238E27FC236}">
                <a16:creationId xmlns:a16="http://schemas.microsoft.com/office/drawing/2014/main" id="{DCB7C4EB-4250-D78B-44DA-33C112092217}"/>
              </a:ext>
            </a:extLst>
          </p:cNvPr>
          <p:cNvSpPr>
            <a:spLocks noGrp="1"/>
          </p:cNvSpPr>
          <p:nvPr>
            <p:ph type="body" sz="quarter" idx="35" hasCustomPrompt="1"/>
          </p:nvPr>
        </p:nvSpPr>
        <p:spPr>
          <a:xfrm>
            <a:off x="8042063" y="3649042"/>
            <a:ext cx="172118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10</a:t>
            </a:r>
          </a:p>
        </p:txBody>
      </p:sp>
      <p:sp>
        <p:nvSpPr>
          <p:cNvPr id="30" name="Text Placeholder 3">
            <a:extLst>
              <a:ext uri="{FF2B5EF4-FFF2-40B4-BE49-F238E27FC236}">
                <a16:creationId xmlns:a16="http://schemas.microsoft.com/office/drawing/2014/main" id="{3CC2AEE2-B192-56A1-0938-92B3F8A5BCA6}"/>
              </a:ext>
            </a:extLst>
          </p:cNvPr>
          <p:cNvSpPr>
            <a:spLocks noGrp="1"/>
          </p:cNvSpPr>
          <p:nvPr>
            <p:ph type="body" sz="quarter" idx="36" hasCustomPrompt="1"/>
          </p:nvPr>
        </p:nvSpPr>
        <p:spPr>
          <a:xfrm>
            <a:off x="8042063" y="4148360"/>
            <a:ext cx="1721184"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a:t>
            </a:r>
          </a:p>
        </p:txBody>
      </p:sp>
    </p:spTree>
    <p:extLst>
      <p:ext uri="{BB962C8B-B14F-4D97-AF65-F5344CB8AC3E}">
        <p14:creationId xmlns:p14="http://schemas.microsoft.com/office/powerpoint/2010/main" val="3423432079"/>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39" name="Text Placeholder 2">
            <a:extLst>
              <a:ext uri="{FF2B5EF4-FFF2-40B4-BE49-F238E27FC236}">
                <a16:creationId xmlns:a16="http://schemas.microsoft.com/office/drawing/2014/main" id="{83F8963C-861F-3BC3-237B-7B8D90401B6C}"/>
              </a:ext>
            </a:extLst>
          </p:cNvPr>
          <p:cNvSpPr>
            <a:spLocks noGrp="1"/>
          </p:cNvSpPr>
          <p:nvPr>
            <p:ph type="body" sz="quarter" idx="10" hasCustomPrompt="1"/>
          </p:nvPr>
        </p:nvSpPr>
        <p:spPr>
          <a:xfrm>
            <a:off x="582613" y="2902990"/>
            <a:ext cx="3613209" cy="492443"/>
          </a:xfrm>
        </p:spPr>
        <p:txBody>
          <a:bodyPr/>
          <a:lstStyle>
            <a:lvl1pPr>
              <a:defRPr sz="3200" b="1">
                <a:solidFill>
                  <a:schemeClr val="bg1"/>
                </a:solidFill>
              </a:defRPr>
            </a:lvl1pPr>
          </a:lstStyle>
          <a:p>
            <a:pPr lvl="0"/>
            <a:r>
              <a:rPr lang="en-US"/>
              <a:t>Day 00</a:t>
            </a:r>
          </a:p>
        </p:txBody>
      </p:sp>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539610"/>
            <a:ext cx="3613209" cy="492443"/>
          </a:xfrm>
        </p:spPr>
        <p:txBody>
          <a:bodyPr/>
          <a:lstStyle>
            <a:lvl1pPr>
              <a:defRPr sz="3200" b="1">
                <a:solidFill>
                  <a:schemeClr val="accent2"/>
                </a:solidFill>
              </a:defRPr>
            </a:lvl1pPr>
          </a:lstStyle>
          <a:p>
            <a:pPr lvl="0"/>
            <a:r>
              <a:rPr lang="en-US"/>
              <a:t>Agenda</a:t>
            </a:r>
          </a:p>
        </p:txBody>
      </p:sp>
      <p:sp>
        <p:nvSpPr>
          <p:cNvPr id="2" name="Text Placeholder 11">
            <a:extLst>
              <a:ext uri="{FF2B5EF4-FFF2-40B4-BE49-F238E27FC236}">
                <a16:creationId xmlns:a16="http://schemas.microsoft.com/office/drawing/2014/main" id="{D25FCE67-0B39-7DAB-46B1-5E210220F899}"/>
              </a:ext>
            </a:extLst>
          </p:cNvPr>
          <p:cNvSpPr>
            <a:spLocks noGrp="1"/>
          </p:cNvSpPr>
          <p:nvPr>
            <p:ph type="body" sz="quarter" idx="35" hasCustomPrompt="1"/>
          </p:nvPr>
        </p:nvSpPr>
        <p:spPr>
          <a:xfrm>
            <a:off x="5120072" y="1214342"/>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9:05-9:30</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6436111" y="121434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4" name="Text Placeholder 11">
            <a:extLst>
              <a:ext uri="{FF2B5EF4-FFF2-40B4-BE49-F238E27FC236}">
                <a16:creationId xmlns:a16="http://schemas.microsoft.com/office/drawing/2014/main" id="{D5FC80C2-58A2-3B85-4839-52ECBE1D0729}"/>
              </a:ext>
            </a:extLst>
          </p:cNvPr>
          <p:cNvSpPr>
            <a:spLocks noGrp="1"/>
          </p:cNvSpPr>
          <p:nvPr>
            <p:ph type="body" sz="quarter" idx="37" hasCustomPrompt="1"/>
          </p:nvPr>
        </p:nvSpPr>
        <p:spPr>
          <a:xfrm>
            <a:off x="5120072" y="1636504"/>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9:30-10:30</a:t>
            </a:r>
          </a:p>
        </p:txBody>
      </p:sp>
      <p:sp>
        <p:nvSpPr>
          <p:cNvPr id="5" name="Text Placeholder 11">
            <a:extLst>
              <a:ext uri="{FF2B5EF4-FFF2-40B4-BE49-F238E27FC236}">
                <a16:creationId xmlns:a16="http://schemas.microsoft.com/office/drawing/2014/main" id="{513320D7-97EA-D5E2-E96C-A9217D663481}"/>
              </a:ext>
            </a:extLst>
          </p:cNvPr>
          <p:cNvSpPr>
            <a:spLocks noGrp="1"/>
          </p:cNvSpPr>
          <p:nvPr>
            <p:ph type="body" sz="quarter" idx="38" hasCustomPrompt="1"/>
          </p:nvPr>
        </p:nvSpPr>
        <p:spPr>
          <a:xfrm>
            <a:off x="5120072" y="2058666"/>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10:30-11:30</a:t>
            </a:r>
          </a:p>
        </p:txBody>
      </p:sp>
      <p:sp>
        <p:nvSpPr>
          <p:cNvPr id="6" name="Text Placeholder 11">
            <a:extLst>
              <a:ext uri="{FF2B5EF4-FFF2-40B4-BE49-F238E27FC236}">
                <a16:creationId xmlns:a16="http://schemas.microsoft.com/office/drawing/2014/main" id="{6AF2B363-773C-2FBD-BEF2-79CB30A5944C}"/>
              </a:ext>
            </a:extLst>
          </p:cNvPr>
          <p:cNvSpPr>
            <a:spLocks noGrp="1"/>
          </p:cNvSpPr>
          <p:nvPr>
            <p:ph type="body" sz="quarter" idx="39" hasCustomPrompt="1"/>
          </p:nvPr>
        </p:nvSpPr>
        <p:spPr>
          <a:xfrm>
            <a:off x="5120072" y="2480828"/>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11:30-12:30</a:t>
            </a:r>
          </a:p>
        </p:txBody>
      </p:sp>
      <p:sp>
        <p:nvSpPr>
          <p:cNvPr id="7" name="Text Placeholder 11">
            <a:extLst>
              <a:ext uri="{FF2B5EF4-FFF2-40B4-BE49-F238E27FC236}">
                <a16:creationId xmlns:a16="http://schemas.microsoft.com/office/drawing/2014/main" id="{0BF958A6-E2E6-445F-03FD-F221BAC30DDB}"/>
              </a:ext>
            </a:extLst>
          </p:cNvPr>
          <p:cNvSpPr>
            <a:spLocks noGrp="1"/>
          </p:cNvSpPr>
          <p:nvPr>
            <p:ph type="body" sz="quarter" idx="40" hasCustomPrompt="1"/>
          </p:nvPr>
        </p:nvSpPr>
        <p:spPr>
          <a:xfrm>
            <a:off x="5120072" y="2902990"/>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12:30-1:00</a:t>
            </a:r>
          </a:p>
        </p:txBody>
      </p:sp>
      <p:sp>
        <p:nvSpPr>
          <p:cNvPr id="8" name="Text Placeholder 11">
            <a:extLst>
              <a:ext uri="{FF2B5EF4-FFF2-40B4-BE49-F238E27FC236}">
                <a16:creationId xmlns:a16="http://schemas.microsoft.com/office/drawing/2014/main" id="{3208908E-6209-A454-B05C-1A8D869E2C8B}"/>
              </a:ext>
            </a:extLst>
          </p:cNvPr>
          <p:cNvSpPr>
            <a:spLocks noGrp="1"/>
          </p:cNvSpPr>
          <p:nvPr>
            <p:ph type="body" sz="quarter" idx="41" hasCustomPrompt="1"/>
          </p:nvPr>
        </p:nvSpPr>
        <p:spPr>
          <a:xfrm>
            <a:off x="5120072" y="3325152"/>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1:00-1:30</a:t>
            </a:r>
          </a:p>
        </p:txBody>
      </p:sp>
      <p:sp>
        <p:nvSpPr>
          <p:cNvPr id="9" name="Text Placeholder 11">
            <a:extLst>
              <a:ext uri="{FF2B5EF4-FFF2-40B4-BE49-F238E27FC236}">
                <a16:creationId xmlns:a16="http://schemas.microsoft.com/office/drawing/2014/main" id="{CE64AF40-AE55-0824-1FFB-D96B14FD5EFA}"/>
              </a:ext>
            </a:extLst>
          </p:cNvPr>
          <p:cNvSpPr>
            <a:spLocks noGrp="1"/>
          </p:cNvSpPr>
          <p:nvPr>
            <p:ph type="body" sz="quarter" idx="42" hasCustomPrompt="1"/>
          </p:nvPr>
        </p:nvSpPr>
        <p:spPr>
          <a:xfrm>
            <a:off x="5120072" y="3747314"/>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1:30-2:00</a:t>
            </a:r>
          </a:p>
        </p:txBody>
      </p:sp>
      <p:sp>
        <p:nvSpPr>
          <p:cNvPr id="10" name="Text Placeholder 11">
            <a:extLst>
              <a:ext uri="{FF2B5EF4-FFF2-40B4-BE49-F238E27FC236}">
                <a16:creationId xmlns:a16="http://schemas.microsoft.com/office/drawing/2014/main" id="{EA7CC8A3-3714-9E29-8049-52411B7D0A67}"/>
              </a:ext>
            </a:extLst>
          </p:cNvPr>
          <p:cNvSpPr>
            <a:spLocks noGrp="1"/>
          </p:cNvSpPr>
          <p:nvPr>
            <p:ph type="body" sz="quarter" idx="43" hasCustomPrompt="1"/>
          </p:nvPr>
        </p:nvSpPr>
        <p:spPr>
          <a:xfrm>
            <a:off x="5120072" y="4169476"/>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2:00-2:30</a:t>
            </a:r>
          </a:p>
        </p:txBody>
      </p:sp>
      <p:sp>
        <p:nvSpPr>
          <p:cNvPr id="11" name="Text Placeholder 11">
            <a:extLst>
              <a:ext uri="{FF2B5EF4-FFF2-40B4-BE49-F238E27FC236}">
                <a16:creationId xmlns:a16="http://schemas.microsoft.com/office/drawing/2014/main" id="{C3077BE9-3824-42D1-2983-3E29D8EC3619}"/>
              </a:ext>
            </a:extLst>
          </p:cNvPr>
          <p:cNvSpPr>
            <a:spLocks noGrp="1"/>
          </p:cNvSpPr>
          <p:nvPr>
            <p:ph type="body" sz="quarter" idx="44" hasCustomPrompt="1"/>
          </p:nvPr>
        </p:nvSpPr>
        <p:spPr>
          <a:xfrm>
            <a:off x="5120072" y="4591638"/>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2:30-3:00</a:t>
            </a:r>
          </a:p>
        </p:txBody>
      </p:sp>
      <p:sp>
        <p:nvSpPr>
          <p:cNvPr id="14" name="Text Placeholder 11">
            <a:extLst>
              <a:ext uri="{FF2B5EF4-FFF2-40B4-BE49-F238E27FC236}">
                <a16:creationId xmlns:a16="http://schemas.microsoft.com/office/drawing/2014/main" id="{CEF23AA3-B8F3-D595-993E-29875EAF7CAB}"/>
              </a:ext>
            </a:extLst>
          </p:cNvPr>
          <p:cNvSpPr>
            <a:spLocks noGrp="1"/>
          </p:cNvSpPr>
          <p:nvPr>
            <p:ph type="body" sz="quarter" idx="45" hasCustomPrompt="1"/>
          </p:nvPr>
        </p:nvSpPr>
        <p:spPr>
          <a:xfrm>
            <a:off x="5120072" y="5013800"/>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3:00-3:30</a:t>
            </a:r>
          </a:p>
        </p:txBody>
      </p:sp>
      <p:sp>
        <p:nvSpPr>
          <p:cNvPr id="15" name="Text Placeholder 11">
            <a:extLst>
              <a:ext uri="{FF2B5EF4-FFF2-40B4-BE49-F238E27FC236}">
                <a16:creationId xmlns:a16="http://schemas.microsoft.com/office/drawing/2014/main" id="{DAEFB43D-1F7D-5DB2-5248-0BB762F972D4}"/>
              </a:ext>
            </a:extLst>
          </p:cNvPr>
          <p:cNvSpPr>
            <a:spLocks noGrp="1"/>
          </p:cNvSpPr>
          <p:nvPr>
            <p:ph type="body" sz="quarter" idx="46" hasCustomPrompt="1"/>
          </p:nvPr>
        </p:nvSpPr>
        <p:spPr>
          <a:xfrm>
            <a:off x="5120072" y="5435963"/>
            <a:ext cx="1102497" cy="215444"/>
          </a:xfrm>
        </p:spPr>
        <p:txBody>
          <a:bodyPr anchor="t"/>
          <a:lstStyle>
            <a:lvl1pPr marL="0" indent="0">
              <a:spcBef>
                <a:spcPts val="0"/>
              </a:spcBef>
              <a:buNone/>
              <a:defRPr sz="14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3:30-5:00</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6436111" y="1636671"/>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7" name="Text Placeholder 3">
            <a:extLst>
              <a:ext uri="{FF2B5EF4-FFF2-40B4-BE49-F238E27FC236}">
                <a16:creationId xmlns:a16="http://schemas.microsoft.com/office/drawing/2014/main" id="{801EE734-0729-CCDA-A46D-E297985CB4E3}"/>
              </a:ext>
            </a:extLst>
          </p:cNvPr>
          <p:cNvSpPr>
            <a:spLocks noGrp="1"/>
          </p:cNvSpPr>
          <p:nvPr>
            <p:ph type="body" sz="quarter" idx="48" hasCustomPrompt="1"/>
          </p:nvPr>
        </p:nvSpPr>
        <p:spPr>
          <a:xfrm>
            <a:off x="6436111" y="2059000"/>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6436111" y="2481329"/>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19" name="Text Placeholder 3">
            <a:extLst>
              <a:ext uri="{FF2B5EF4-FFF2-40B4-BE49-F238E27FC236}">
                <a16:creationId xmlns:a16="http://schemas.microsoft.com/office/drawing/2014/main" id="{2DA66843-AD30-27DC-22B5-34AB1CE51291}"/>
              </a:ext>
            </a:extLst>
          </p:cNvPr>
          <p:cNvSpPr>
            <a:spLocks noGrp="1"/>
          </p:cNvSpPr>
          <p:nvPr>
            <p:ph type="body" sz="quarter" idx="50" hasCustomPrompt="1"/>
          </p:nvPr>
        </p:nvSpPr>
        <p:spPr>
          <a:xfrm>
            <a:off x="6436111" y="2903658"/>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Lunch</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6436111" y="3325987"/>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6436111" y="3748316"/>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2" name="Text Placeholder 3">
            <a:extLst>
              <a:ext uri="{FF2B5EF4-FFF2-40B4-BE49-F238E27FC236}">
                <a16:creationId xmlns:a16="http://schemas.microsoft.com/office/drawing/2014/main" id="{9500E6A0-6FE0-2DDB-D26C-EAC14A2F827C}"/>
              </a:ext>
            </a:extLst>
          </p:cNvPr>
          <p:cNvSpPr>
            <a:spLocks noGrp="1"/>
          </p:cNvSpPr>
          <p:nvPr>
            <p:ph type="body" sz="quarter" idx="53" hasCustomPrompt="1"/>
          </p:nvPr>
        </p:nvSpPr>
        <p:spPr>
          <a:xfrm>
            <a:off x="6436111" y="4170645"/>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23" name="Text Placeholder 3">
            <a:extLst>
              <a:ext uri="{FF2B5EF4-FFF2-40B4-BE49-F238E27FC236}">
                <a16:creationId xmlns:a16="http://schemas.microsoft.com/office/drawing/2014/main" id="{83021EF6-5D08-0113-C3C9-5014E8719784}"/>
              </a:ext>
            </a:extLst>
          </p:cNvPr>
          <p:cNvSpPr>
            <a:spLocks noGrp="1"/>
          </p:cNvSpPr>
          <p:nvPr>
            <p:ph type="body" sz="quarter" idx="54" hasCustomPrompt="1"/>
          </p:nvPr>
        </p:nvSpPr>
        <p:spPr>
          <a:xfrm>
            <a:off x="6436111" y="4592974"/>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Sixth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6436111" y="5015303"/>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sp>
        <p:nvSpPr>
          <p:cNvPr id="27" name="Text Placeholder 3">
            <a:extLst>
              <a:ext uri="{FF2B5EF4-FFF2-40B4-BE49-F238E27FC236}">
                <a16:creationId xmlns:a16="http://schemas.microsoft.com/office/drawing/2014/main" id="{798E9E31-BC62-8268-2948-1F81F4FF04E4}"/>
              </a:ext>
            </a:extLst>
          </p:cNvPr>
          <p:cNvSpPr>
            <a:spLocks noGrp="1"/>
          </p:cNvSpPr>
          <p:nvPr>
            <p:ph type="body" sz="quarter" idx="56" hasCustomPrompt="1"/>
          </p:nvPr>
        </p:nvSpPr>
        <p:spPr>
          <a:xfrm>
            <a:off x="6436111" y="543763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Social</a:t>
            </a:r>
          </a:p>
        </p:txBody>
      </p:sp>
    </p:spTree>
    <p:extLst>
      <p:ext uri="{BB962C8B-B14F-4D97-AF65-F5344CB8AC3E}">
        <p14:creationId xmlns:p14="http://schemas.microsoft.com/office/powerpoint/2010/main" val="1552661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936295738"/>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pic>
        <p:nvPicPr>
          <p:cNvPr id="4" name="Picture 3">
            <a:extLst>
              <a:ext uri="{FF2B5EF4-FFF2-40B4-BE49-F238E27FC236}">
                <a16:creationId xmlns:a16="http://schemas.microsoft.com/office/drawing/2014/main" id="{E814E26A-A2A8-F86D-F2A2-53AF3B9C3D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2066606" y="2066984"/>
            <a:ext cx="6857624" cy="2724411"/>
          </a:xfrm>
          <a:prstGeom prst="rect">
            <a:avLst/>
          </a:prstGeom>
          <a:effectLst>
            <a:outerShdw blurRad="952500" dist="444500" dir="4080000" algn="r" rotWithShape="0">
              <a:schemeClr val="accent2">
                <a:alpha val="20000"/>
              </a:schemeClr>
            </a:outerShdw>
          </a:effectLst>
        </p:spPr>
      </p:pic>
      <p:pic>
        <p:nvPicPr>
          <p:cNvPr id="7" name="Picture 6" descr="A purple and black wave&#10;&#10;Description automatically generated">
            <a:extLst>
              <a:ext uri="{FF2B5EF4-FFF2-40B4-BE49-F238E27FC236}">
                <a16:creationId xmlns:a16="http://schemas.microsoft.com/office/drawing/2014/main" id="{EC8A6619-17D8-2DB8-402C-A1CCA0EFE6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2300894" y="2300504"/>
            <a:ext cx="6857625" cy="2255839"/>
          </a:xfrm>
          <a:prstGeom prst="rect">
            <a:avLst/>
          </a:prstGeom>
        </p:spPr>
      </p:pic>
      <p:pic>
        <p:nvPicPr>
          <p:cNvPr id="8" name="Picture 7" descr="A black and purple wave&#10;&#10;Description automatically generated">
            <a:extLst>
              <a:ext uri="{FF2B5EF4-FFF2-40B4-BE49-F238E27FC236}">
                <a16:creationId xmlns:a16="http://schemas.microsoft.com/office/drawing/2014/main" id="{97F0663E-0104-21BD-2832-BEF38DB7AC1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2178171" y="2178167"/>
            <a:ext cx="6857625" cy="2501282"/>
          </a:xfrm>
          <a:prstGeom prst="rect">
            <a:avLst/>
          </a:prstGeom>
        </p:spPr>
      </p:pic>
    </p:spTree>
    <p:extLst>
      <p:ext uri="{BB962C8B-B14F-4D97-AF65-F5344CB8AC3E}">
        <p14:creationId xmlns:p14="http://schemas.microsoft.com/office/powerpoint/2010/main" val="2634067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1 sentence - 2">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552983" y="2813444"/>
            <a:ext cx="4127692"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pic>
        <p:nvPicPr>
          <p:cNvPr id="5" name="Picture 4">
            <a:extLst>
              <a:ext uri="{FF2B5EF4-FFF2-40B4-BE49-F238E27FC236}">
                <a16:creationId xmlns:a16="http://schemas.microsoft.com/office/drawing/2014/main" id="{8744D8B4-46D2-68AD-0726-4283B2E1F2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6580000" y="1239739"/>
            <a:ext cx="6857624" cy="4378904"/>
          </a:xfrm>
          <a:prstGeom prst="rect">
            <a:avLst/>
          </a:prstGeom>
          <a:effectLst>
            <a:outerShdw blurRad="952500" dist="444500" dir="9720000" algn="r" rotWithShape="0">
              <a:schemeClr val="accent2">
                <a:alpha val="20000"/>
              </a:schemeClr>
            </a:outerShdw>
          </a:effectLst>
        </p:spPr>
      </p:pic>
      <p:pic>
        <p:nvPicPr>
          <p:cNvPr id="7" name="Picture 6" descr="A purple and black wave&#10;&#10;Description automatically generated">
            <a:extLst>
              <a:ext uri="{FF2B5EF4-FFF2-40B4-BE49-F238E27FC236}">
                <a16:creationId xmlns:a16="http://schemas.microsoft.com/office/drawing/2014/main" id="{0DF3B643-2002-E197-AD67-207F50DFF3A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956563" y="1615537"/>
            <a:ext cx="6857625" cy="3625775"/>
          </a:xfrm>
          <a:prstGeom prst="rect">
            <a:avLst/>
          </a:prstGeom>
        </p:spPr>
      </p:pic>
      <p:pic>
        <p:nvPicPr>
          <p:cNvPr id="8" name="Picture 7" descr="A black and purple wave&#10;&#10;Description automatically generated">
            <a:extLst>
              <a:ext uri="{FF2B5EF4-FFF2-40B4-BE49-F238E27FC236}">
                <a16:creationId xmlns:a16="http://schemas.microsoft.com/office/drawing/2014/main" id="{CAFBD00A-6869-7678-CC10-8AD8316C623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6759314" y="1418672"/>
            <a:ext cx="6857625" cy="4020272"/>
          </a:xfrm>
          <a:prstGeom prst="rect">
            <a:avLst/>
          </a:prstGeom>
        </p:spPr>
      </p:pic>
    </p:spTree>
    <p:extLst>
      <p:ext uri="{BB962C8B-B14F-4D97-AF65-F5344CB8AC3E}">
        <p14:creationId xmlns:p14="http://schemas.microsoft.com/office/powerpoint/2010/main" val="2735712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 sentence - 3">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422028"/>
            <a:ext cx="11018520" cy="615553"/>
          </a:xfrm>
        </p:spPr>
        <p:txBody>
          <a:bodyPr/>
          <a:lstStyle>
            <a:lvl1pPr algn="ctr">
              <a:defRPr>
                <a:solidFill>
                  <a:schemeClr val="bg1"/>
                </a:solidFill>
              </a:defRPr>
            </a:lvl1pPr>
          </a:lstStyle>
          <a:p>
            <a:r>
              <a:rPr lang="en-US"/>
              <a:t>Lorem ipsum dolor sit amet</a:t>
            </a:r>
          </a:p>
        </p:txBody>
      </p:sp>
    </p:spTree>
    <p:extLst>
      <p:ext uri="{BB962C8B-B14F-4D97-AF65-F5344CB8AC3E}">
        <p14:creationId xmlns:p14="http://schemas.microsoft.com/office/powerpoint/2010/main" val="1540807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 sentence - 4">
    <p:bg>
      <p:bgPr>
        <a:solidFill>
          <a:schemeClr val="tx2"/>
        </a:solidFill>
        <a:effectLst/>
      </p:bgPr>
    </p:bg>
    <p:spTree>
      <p:nvGrpSpPr>
        <p:cNvPr id="1" name=""/>
        <p:cNvGrpSpPr/>
        <p:nvPr/>
      </p:nvGrpSpPr>
      <p:grpSpPr>
        <a:xfrm>
          <a:off x="0" y="0"/>
          <a:ext cx="0" cy="0"/>
          <a:chOff x="0" y="0"/>
          <a:chExt cx="0" cy="0"/>
        </a:xfrm>
      </p:grpSpPr>
      <p:pic>
        <p:nvPicPr>
          <p:cNvPr id="5" name="Picture 4" descr="A black sky with white dots&#10;&#10;Description automatically generated">
            <a:extLst>
              <a:ext uri="{FF2B5EF4-FFF2-40B4-BE49-F238E27FC236}">
                <a16:creationId xmlns:a16="http://schemas.microsoft.com/office/drawing/2014/main" id="{C6E58A29-33B7-F81A-A09B-4480D6C70B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Picture 1" descr="A black background with a purple light&#10;&#10;Description automatically generated">
            <a:extLst>
              <a:ext uri="{FF2B5EF4-FFF2-40B4-BE49-F238E27FC236}">
                <a16:creationId xmlns:a16="http://schemas.microsoft.com/office/drawing/2014/main" id="{4D338D47-36AD-4E18-E966-E6C8968DE315}"/>
              </a:ext>
            </a:extLst>
          </p:cNvPr>
          <p:cNvPicPr>
            <a:picLocks noChangeAspect="1"/>
          </p:cNvPicPr>
          <p:nvPr userDrawn="1"/>
        </p:nvPicPr>
        <p:blipFill>
          <a:blip r:embed="rId3"/>
          <a:stretch>
            <a:fillRect/>
          </a:stretch>
        </p:blipFill>
        <p:spPr>
          <a:xfrm>
            <a:off x="5246914" y="0"/>
            <a:ext cx="6945086" cy="6858000"/>
          </a:xfrm>
          <a:prstGeom prst="rect">
            <a:avLst/>
          </a:prstGeom>
        </p:spPr>
      </p:pic>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552983" y="2813447"/>
            <a:ext cx="4127692"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2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Tree>
    <p:extLst>
      <p:ext uri="{BB962C8B-B14F-4D97-AF65-F5344CB8AC3E}">
        <p14:creationId xmlns:p14="http://schemas.microsoft.com/office/powerpoint/2010/main" val="2227339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 sentence - 5">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4D338D47-36AD-4E18-E966-E6C8968DE315}"/>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552983" y="2813447"/>
            <a:ext cx="4127692"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2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p>
        </p:txBody>
      </p:sp>
    </p:spTree>
    <p:extLst>
      <p:ext uri="{BB962C8B-B14F-4D97-AF65-F5344CB8AC3E}">
        <p14:creationId xmlns:p14="http://schemas.microsoft.com/office/powerpoint/2010/main" val="397023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A6C85-3C0E-A9E5-B1FD-D80640B9BD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D09CC791-3C48-D30B-68A6-6F15CF604B2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vert="horz" wrap="square" lIns="0" tIns="0" rIns="0" bIns="0" rtlCol="0" anchor="t">
            <a:spAutoFit/>
          </a:bodyPr>
          <a:lstStyle>
            <a:lvl1pPr>
              <a:defRPr lang="en-US" dirty="0"/>
            </a:lvl1pPr>
          </a:lstStyle>
          <a:p>
            <a:pPr marL="0" lvl="0" algn="ctr"/>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rgbClr val="333333"/>
                </a:solidFill>
                <a:latin typeface="+mn-lt"/>
                <a:cs typeface="Segoe UI" panose="020B0502040204020203"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gradFill>
                  <a:gsLst>
                    <a:gs pos="100000">
                      <a:schemeClr val="accent2"/>
                    </a:gs>
                    <a:gs pos="22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gradFill>
                  <a:gsLst>
                    <a:gs pos="100000">
                      <a:schemeClr val="accent2"/>
                    </a:gs>
                    <a:gs pos="22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gradFill>
                  <a:gsLst>
                    <a:gs pos="100000">
                      <a:schemeClr val="accent2"/>
                    </a:gs>
                    <a:gs pos="22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rgbClr val="333333"/>
                </a:solidFill>
                <a:latin typeface="+mn-lt"/>
                <a:cs typeface="Segoe UI" panose="020B0502040204020203"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rgbClr val="333333"/>
                </a:solidFill>
                <a:latin typeface="+mn-lt"/>
                <a:cs typeface="Segoe UI" panose="020B0502040204020203"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679326552"/>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3019320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Headline/subhead - 2">
    <p:bg>
      <p:bgPr>
        <a:solidFill>
          <a:schemeClr val="tx2"/>
        </a:solidFill>
        <a:effectLst/>
      </p:bgPr>
    </p:bg>
    <p:spTree>
      <p:nvGrpSpPr>
        <p:cNvPr id="1" name=""/>
        <p:cNvGrpSpPr/>
        <p:nvPr/>
      </p:nvGrpSpPr>
      <p:grpSpPr>
        <a:xfrm>
          <a:off x="0" y="0"/>
          <a:ext cx="0" cy="0"/>
          <a:chOff x="0" y="0"/>
          <a:chExt cx="0" cy="0"/>
        </a:xfrm>
      </p:grpSpPr>
      <p:pic>
        <p:nvPicPr>
          <p:cNvPr id="6" name="Picture 5" descr="A purple circles on a black background&#10;&#10;Description automatically generated">
            <a:extLst>
              <a:ext uri="{FF2B5EF4-FFF2-40B4-BE49-F238E27FC236}">
                <a16:creationId xmlns:a16="http://schemas.microsoft.com/office/drawing/2014/main" id="{A11CE382-0CFA-1464-C1F9-43FD5475DB66}"/>
              </a:ext>
            </a:extLst>
          </p:cNvPr>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0" y="747312"/>
            <a:ext cx="4621272" cy="6110688"/>
          </a:xfrm>
          <a:prstGeom prst="rect">
            <a:avLst/>
          </a:prstGeom>
          <a:effectLst>
            <a:outerShdw blurRad="942859" dist="38100" dir="2700000" algn="tl" rotWithShape="0">
              <a:schemeClr val="tx2">
                <a:alpha val="28071"/>
              </a:schemeClr>
            </a:outerShdw>
          </a:effectLst>
        </p:spPr>
      </p:pic>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3"/>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21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561848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Headline - 1">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78FBEBDD-CC96-A73E-7545-0ADA80417AC5}"/>
              </a:ext>
            </a:extLst>
          </p:cNvPr>
          <p:cNvPicPr>
            <a:picLocks noChangeAspect="1"/>
          </p:cNvPicPr>
          <p:nvPr userDrawn="1"/>
        </p:nvPicPr>
        <p:blipFill>
          <a:blip r:embed="rId2"/>
          <a:stretch>
            <a:fillRect/>
          </a:stretch>
        </p:blipFill>
        <p:spPr>
          <a:xfrm>
            <a:off x="-1323511" y="727665"/>
            <a:ext cx="7708900" cy="6032500"/>
          </a:xfrm>
          <a:prstGeom prst="rect">
            <a:avLst/>
          </a:prstGeom>
        </p:spPr>
      </p:pic>
      <p:pic>
        <p:nvPicPr>
          <p:cNvPr id="2" name="Picture 1" descr="A purple circle with black background&#10;&#10;Description automatically generated">
            <a:extLst>
              <a:ext uri="{FF2B5EF4-FFF2-40B4-BE49-F238E27FC236}">
                <a16:creationId xmlns:a16="http://schemas.microsoft.com/office/drawing/2014/main" id="{B5842963-FFDA-F66D-4389-574DAA83D80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710092"/>
            <a:ext cx="5465774" cy="5437816"/>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3363628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Headline - 2">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78FBEBDD-CC96-A73E-7545-0ADA80417AC5}"/>
              </a:ext>
            </a:extLst>
          </p:cNvPr>
          <p:cNvPicPr>
            <a:picLocks noChangeAspect="1"/>
          </p:cNvPicPr>
          <p:nvPr userDrawn="1"/>
        </p:nvPicPr>
        <p:blipFill>
          <a:blip r:embed="rId2"/>
          <a:stretch>
            <a:fillRect/>
          </a:stretch>
        </p:blipFill>
        <p:spPr>
          <a:xfrm>
            <a:off x="-1323511" y="727665"/>
            <a:ext cx="7708900" cy="603250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870790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3" name="Picture 2" descr="A black and purple rectangle&#10;&#10;Description automatically generated">
            <a:extLst>
              <a:ext uri="{FF2B5EF4-FFF2-40B4-BE49-F238E27FC236}">
                <a16:creationId xmlns:a16="http://schemas.microsoft.com/office/drawing/2014/main" id="{CD753D8B-0559-24E8-1ACE-008A0F22D1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16436" y="0"/>
            <a:ext cx="1582439" cy="1582439"/>
          </a:xfrm>
          <a:prstGeom prst="rect">
            <a:avLst/>
          </a:prstGeom>
        </p:spPr>
      </p:pic>
      <p:pic>
        <p:nvPicPr>
          <p:cNvPr id="5" name="Picture 4" descr="A black and purple corner&#10;&#10;Description automatically generated">
            <a:extLst>
              <a:ext uri="{FF2B5EF4-FFF2-40B4-BE49-F238E27FC236}">
                <a16:creationId xmlns:a16="http://schemas.microsoft.com/office/drawing/2014/main" id="{693F9D8C-D0A8-274C-0D56-0FA50BDD959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275561"/>
            <a:ext cx="1582439" cy="1582439"/>
          </a:xfrm>
          <a:prstGeom prst="rect">
            <a:avLst/>
          </a:prstGeom>
        </p:spPr>
      </p:pic>
    </p:spTree>
    <p:extLst>
      <p:ext uri="{BB962C8B-B14F-4D97-AF65-F5344CB8AC3E}">
        <p14:creationId xmlns:p14="http://schemas.microsoft.com/office/powerpoint/2010/main" val="789542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368385"/>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62019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31709344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558456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841376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C15C9-C2B5-4552-0EC6-F5E78765E9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BCF29636-2213-0492-1AF3-831C5DE434E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pic>
        <p:nvPicPr>
          <p:cNvPr id="5" name="Picture 4" descr="A purple circle with black border&#10;&#10;Description automatically generated">
            <a:extLst>
              <a:ext uri="{FF2B5EF4-FFF2-40B4-BE49-F238E27FC236}">
                <a16:creationId xmlns:a16="http://schemas.microsoft.com/office/drawing/2014/main" id="{6158AD01-94FE-F9A1-7D18-7BF57EF4B04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9613995" y="2227561"/>
            <a:ext cx="1206699" cy="2402878"/>
          </a:xfrm>
          <a:prstGeom prst="rect">
            <a:avLst/>
          </a:prstGeom>
        </p:spPr>
      </p:pic>
      <p:pic>
        <p:nvPicPr>
          <p:cNvPr id="4" name="Picture 3" descr="A purple circle with black border&#10;&#10;Description automatically generated">
            <a:extLst>
              <a:ext uri="{FF2B5EF4-FFF2-40B4-BE49-F238E27FC236}">
                <a16:creationId xmlns:a16="http://schemas.microsoft.com/office/drawing/2014/main" id="{443CBC2E-EA25-FF1A-5772-D85C6CC418E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63369" y="2227561"/>
            <a:ext cx="1206699" cy="2402878"/>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bg1"/>
          </a:solidFill>
          <a:ln w="38100" cap="flat" cmpd="sng" algn="ctr">
            <a:gradFill>
              <a:gsLst>
                <a:gs pos="100000">
                  <a:schemeClr val="accent2"/>
                </a:gs>
                <a:gs pos="34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gradFill>
                  <a:gsLst>
                    <a:gs pos="32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gradFill>
                  <a:gsLst>
                    <a:gs pos="32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5"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2040745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3564267478"/>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5" name="Picture 4" descr="A purple circle with black border&#10;&#10;Description automatically generated">
            <a:extLst>
              <a:ext uri="{FF2B5EF4-FFF2-40B4-BE49-F238E27FC236}">
                <a16:creationId xmlns:a16="http://schemas.microsoft.com/office/drawing/2014/main" id="{6158AD01-94FE-F9A1-7D18-7BF57EF4B0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9613995" y="2227561"/>
            <a:ext cx="1206699" cy="2402878"/>
          </a:xfrm>
          <a:prstGeom prst="rect">
            <a:avLst/>
          </a:prstGeom>
        </p:spPr>
      </p:pic>
      <p:pic>
        <p:nvPicPr>
          <p:cNvPr id="4" name="Picture 3" descr="A purple circle with black border&#10;&#10;Description automatically generated">
            <a:extLst>
              <a:ext uri="{FF2B5EF4-FFF2-40B4-BE49-F238E27FC236}">
                <a16:creationId xmlns:a16="http://schemas.microsoft.com/office/drawing/2014/main" id="{443CBC2E-EA25-FF1A-5772-D85C6CC41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3369" y="2227561"/>
            <a:ext cx="1206699" cy="2402878"/>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3"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3504474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2 icons in box 2">
    <p:bg>
      <p:bgPr>
        <a:solidFill>
          <a:schemeClr val="tx2"/>
        </a:solid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2"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1509713035"/>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3484294803"/>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_Title/2 icons in box ">
    <p:bg>
      <p:bgPr>
        <a:solidFill>
          <a:schemeClr val="tx2"/>
        </a:solid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rgbClr val="C03BC4"/>
                </a:gs>
                <a:gs pos="80000">
                  <a:srgbClr val="6C1CB2"/>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2"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3366511622"/>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Title/2 icons in box 2">
    <p:bg>
      <p:bgPr>
        <a:solidFill>
          <a:schemeClr val="tx2"/>
        </a:solid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rgbClr val="C03BC4"/>
                </a:gs>
                <a:gs pos="80000">
                  <a:srgbClr val="6C1CB2"/>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2"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644421529"/>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_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rgbClr val="C03BC4"/>
                </a:gs>
                <a:gs pos="80000">
                  <a:srgbClr val="6C1CB2"/>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773876752"/>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4598143"/>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3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382468" y="2385503"/>
            <a:ext cx="3427063" cy="3011342"/>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638469" y="2697756"/>
            <a:ext cx="2915060" cy="553998"/>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638469"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081447"/>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28" name="Rounded Rectangle 2">
            <a:extLst>
              <a:ext uri="{FF2B5EF4-FFF2-40B4-BE49-F238E27FC236}">
                <a16:creationId xmlns:a16="http://schemas.microsoft.com/office/drawing/2014/main" id="{0B210A1E-5884-FEB6-332E-7C23EB5D15A6}"/>
              </a:ext>
              <a:ext uri="{C183D7F6-B498-43B3-948B-1728B52AA6E4}">
                <adec:decorative xmlns:adec="http://schemas.microsoft.com/office/drawing/2017/decorative" val="1"/>
              </a:ext>
            </a:extLst>
          </p:cNvPr>
          <p:cNvSpPr/>
          <p:nvPr userDrawn="1"/>
        </p:nvSpPr>
        <p:spPr bwMode="auto">
          <a:xfrm>
            <a:off x="8179553" y="2385503"/>
            <a:ext cx="3427063" cy="3011342"/>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9" name="Text Placeholder 3">
            <a:extLst>
              <a:ext uri="{FF2B5EF4-FFF2-40B4-BE49-F238E27FC236}">
                <a16:creationId xmlns:a16="http://schemas.microsoft.com/office/drawing/2014/main" id="{1FAC3CD8-8269-8023-D44F-BC9EA2CD669A}"/>
              </a:ext>
            </a:extLst>
          </p:cNvPr>
          <p:cNvSpPr>
            <a:spLocks noGrp="1"/>
          </p:cNvSpPr>
          <p:nvPr>
            <p:ph type="body" sz="quarter" idx="18" hasCustomPrompt="1"/>
          </p:nvPr>
        </p:nvSpPr>
        <p:spPr>
          <a:xfrm>
            <a:off x="8435554" y="2697756"/>
            <a:ext cx="2915060" cy="553998"/>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a:t>
            </a:r>
            <a:br>
              <a:rPr lang="en-US"/>
            </a:br>
            <a:r>
              <a:rPr lang="en-US"/>
              <a:t>sit </a:t>
            </a:r>
            <a:r>
              <a:rPr lang="en-US" err="1"/>
              <a:t>amet</a:t>
            </a:r>
            <a:r>
              <a:rPr lang="en-US"/>
              <a:t> turpis</a:t>
            </a:r>
          </a:p>
        </p:txBody>
      </p:sp>
      <p:sp>
        <p:nvSpPr>
          <p:cNvPr id="30" name="Text Placeholder 3">
            <a:extLst>
              <a:ext uri="{FF2B5EF4-FFF2-40B4-BE49-F238E27FC236}">
                <a16:creationId xmlns:a16="http://schemas.microsoft.com/office/drawing/2014/main" id="{3CD58979-FBCF-212D-BA47-E3B2FAF4A6BC}"/>
              </a:ext>
            </a:extLst>
          </p:cNvPr>
          <p:cNvSpPr>
            <a:spLocks noGrp="1"/>
          </p:cNvSpPr>
          <p:nvPr>
            <p:ph type="body" sz="quarter" idx="19" hasCustomPrompt="1"/>
          </p:nvPr>
        </p:nvSpPr>
        <p:spPr>
          <a:xfrm>
            <a:off x="843555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31" name="Rounded Rectangle 2">
            <a:extLst>
              <a:ext uri="{FF2B5EF4-FFF2-40B4-BE49-F238E27FC236}">
                <a16:creationId xmlns:a16="http://schemas.microsoft.com/office/drawing/2014/main" id="{519417E7-4330-CE2A-C018-004C40CC33FC}"/>
              </a:ext>
              <a:ext uri="{C183D7F6-B498-43B3-948B-1728B52AA6E4}">
                <adec:decorative xmlns:adec="http://schemas.microsoft.com/office/drawing/2017/decorative" val="1"/>
              </a:ext>
            </a:extLst>
          </p:cNvPr>
          <p:cNvSpPr/>
          <p:nvPr userDrawn="1"/>
        </p:nvSpPr>
        <p:spPr bwMode="auto">
          <a:xfrm>
            <a:off x="585383" y="2385503"/>
            <a:ext cx="3427063" cy="3011342"/>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2" name="Text Placeholder 3">
            <a:extLst>
              <a:ext uri="{FF2B5EF4-FFF2-40B4-BE49-F238E27FC236}">
                <a16:creationId xmlns:a16="http://schemas.microsoft.com/office/drawing/2014/main" id="{5E2A7BED-F7CE-714D-7143-539BB9132309}"/>
              </a:ext>
            </a:extLst>
          </p:cNvPr>
          <p:cNvSpPr>
            <a:spLocks noGrp="1"/>
          </p:cNvSpPr>
          <p:nvPr>
            <p:ph type="body" sz="quarter" idx="20" hasCustomPrompt="1"/>
          </p:nvPr>
        </p:nvSpPr>
        <p:spPr>
          <a:xfrm>
            <a:off x="841384" y="2697756"/>
            <a:ext cx="2915060" cy="553998"/>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3" name="Text Placeholder 3">
            <a:extLst>
              <a:ext uri="{FF2B5EF4-FFF2-40B4-BE49-F238E27FC236}">
                <a16:creationId xmlns:a16="http://schemas.microsoft.com/office/drawing/2014/main" id="{3E1326CB-6240-432C-D815-FFE2FC75213B}"/>
              </a:ext>
            </a:extLst>
          </p:cNvPr>
          <p:cNvSpPr>
            <a:spLocks noGrp="1"/>
          </p:cNvSpPr>
          <p:nvPr>
            <p:ph type="body" sz="quarter" idx="21" hasCustomPrompt="1"/>
          </p:nvPr>
        </p:nvSpPr>
        <p:spPr>
          <a:xfrm>
            <a:off x="84138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2691544338"/>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90092087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2 icons in box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376EA7-55DD-7A4E-0E59-9006E89A8D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A952D33F-DC45-A4BA-37E7-8124B975E8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bg1"/>
          </a:solidFill>
          <a:ln w="38100" cap="flat" cmpd="sng" algn="ctr">
            <a:gradFill>
              <a:gsLst>
                <a:gs pos="100000">
                  <a:schemeClr val="accent2"/>
                </a:gs>
                <a:gs pos="21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gradFill>
                  <a:gsLst>
                    <a:gs pos="17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gradFill>
                  <a:gsLst>
                    <a:gs pos="17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chemeClr val="tx1"/>
                </a:solidFill>
                <a:latin typeface="+mn-lt"/>
                <a:cs typeface="Segoe UI" panose="020B0502040204020203"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cstate="screen">
            <a:alphaModFix amt="0"/>
            <a:extLst>
              <a:ext uri="{28A0092B-C50C-407E-A947-70E740481C1C}">
                <a14:useLocalDpi xmlns:a14="http://schemas.microsoft.com/office/drawing/2010/main"/>
              </a:ext>
            </a:extLst>
          </a:blip>
          <a:stretch>
            <a:fillRect/>
          </a:stretch>
        </p:blipFill>
        <p:spPr>
          <a:xfrm>
            <a:off x="4571154" y="5186762"/>
            <a:ext cx="595448" cy="594891"/>
          </a:xfrm>
          <a:prstGeom prst="rect">
            <a:avLst/>
          </a:prstGeom>
        </p:spPr>
      </p:pic>
    </p:spTree>
    <p:extLst>
      <p:ext uri="{BB962C8B-B14F-4D97-AF65-F5344CB8AC3E}">
        <p14:creationId xmlns:p14="http://schemas.microsoft.com/office/powerpoint/2010/main" val="944467183"/>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3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1913126"/>
            <a:ext cx="284737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1913126"/>
            <a:ext cx="284737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1913126"/>
            <a:ext cx="284737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4551329"/>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5068223"/>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4551329"/>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5068223"/>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 met,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4551329"/>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5068223"/>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101972547"/>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tailed Text Boxes">
    <p:bg>
      <p:bgPr>
        <a:solidFill>
          <a:schemeClr val="tx2"/>
        </a:solidFill>
        <a:effectLst/>
      </p:bgPr>
    </p:bg>
    <p:spTree>
      <p:nvGrpSpPr>
        <p:cNvPr id="1" name=""/>
        <p:cNvGrpSpPr/>
        <p:nvPr/>
      </p:nvGrpSpPr>
      <p:grpSpPr>
        <a:xfrm>
          <a:off x="0" y="0"/>
          <a:ext cx="0" cy="0"/>
          <a:chOff x="0" y="0"/>
          <a:chExt cx="0" cy="0"/>
        </a:xfrm>
      </p:grpSpPr>
      <p:sp>
        <p:nvSpPr>
          <p:cNvPr id="36" name="Rounded Rectangle 2">
            <a:extLst>
              <a:ext uri="{FF2B5EF4-FFF2-40B4-BE49-F238E27FC236}">
                <a16:creationId xmlns:a16="http://schemas.microsoft.com/office/drawing/2014/main" id="{3EE21699-2E7B-D11E-CB54-C8DE57873417}"/>
              </a:ext>
              <a:ext uri="{C183D7F6-B498-43B3-948B-1728B52AA6E4}">
                <adec:decorative xmlns:adec="http://schemas.microsoft.com/office/drawing/2017/decorative" val="1"/>
              </a:ext>
            </a:extLst>
          </p:cNvPr>
          <p:cNvSpPr/>
          <p:nvPr userDrawn="1"/>
        </p:nvSpPr>
        <p:spPr bwMode="auto">
          <a:xfrm>
            <a:off x="2441086" y="3013350"/>
            <a:ext cx="7307582" cy="3317707"/>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2" name="Rounded Rectangle 2">
            <a:extLst>
              <a:ext uri="{FF2B5EF4-FFF2-40B4-BE49-F238E27FC236}">
                <a16:creationId xmlns:a16="http://schemas.microsoft.com/office/drawing/2014/main" id="{83B80E8A-5E59-F40A-F58E-9CE0B11CCC7D}"/>
              </a:ext>
              <a:ext uri="{C183D7F6-B498-43B3-948B-1728B52AA6E4}">
                <adec:decorative xmlns:adec="http://schemas.microsoft.com/office/drawing/2017/decorative" val="1"/>
              </a:ext>
            </a:extLst>
          </p:cNvPr>
          <p:cNvSpPr/>
          <p:nvPr userDrawn="1"/>
        </p:nvSpPr>
        <p:spPr bwMode="auto">
          <a:xfrm>
            <a:off x="2835766" y="3377641"/>
            <a:ext cx="6500298" cy="623446"/>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2441086" y="1463520"/>
            <a:ext cx="7307582" cy="1263966"/>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3073897" y="3550865"/>
            <a:ext cx="2313432" cy="276999"/>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2834719"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37" name="Text Placeholder 3">
            <a:extLst>
              <a:ext uri="{FF2B5EF4-FFF2-40B4-BE49-F238E27FC236}">
                <a16:creationId xmlns:a16="http://schemas.microsoft.com/office/drawing/2014/main" id="{1002ECEE-477F-7C0F-7637-F359AC155643}"/>
              </a:ext>
            </a:extLst>
          </p:cNvPr>
          <p:cNvSpPr>
            <a:spLocks noGrp="1"/>
          </p:cNvSpPr>
          <p:nvPr>
            <p:ph type="body" sz="quarter" idx="23" hasCustomPrompt="1"/>
          </p:nvPr>
        </p:nvSpPr>
        <p:spPr>
          <a:xfrm>
            <a:off x="5658491" y="3547419"/>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38" name="Text Placeholder 3">
            <a:extLst>
              <a:ext uri="{FF2B5EF4-FFF2-40B4-BE49-F238E27FC236}">
                <a16:creationId xmlns:a16="http://schemas.microsoft.com/office/drawing/2014/main" id="{21687FED-80AC-D2C2-5F10-C3866BA17C1C}"/>
              </a:ext>
            </a:extLst>
          </p:cNvPr>
          <p:cNvSpPr>
            <a:spLocks noGrp="1"/>
          </p:cNvSpPr>
          <p:nvPr>
            <p:ph type="body" sz="quarter" idx="24" hasCustomPrompt="1"/>
          </p:nvPr>
        </p:nvSpPr>
        <p:spPr>
          <a:xfrm>
            <a:off x="4229567"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39" name="Text Placeholder 3">
            <a:extLst>
              <a:ext uri="{FF2B5EF4-FFF2-40B4-BE49-F238E27FC236}">
                <a16:creationId xmlns:a16="http://schemas.microsoft.com/office/drawing/2014/main" id="{18F7E301-3241-A793-8E50-0C46BA58C65C}"/>
              </a:ext>
            </a:extLst>
          </p:cNvPr>
          <p:cNvSpPr>
            <a:spLocks noGrp="1"/>
          </p:cNvSpPr>
          <p:nvPr>
            <p:ph type="body" sz="quarter" idx="25" hasCustomPrompt="1"/>
          </p:nvPr>
        </p:nvSpPr>
        <p:spPr>
          <a:xfrm>
            <a:off x="5620540"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0" name="Text Placeholder 3">
            <a:extLst>
              <a:ext uri="{FF2B5EF4-FFF2-40B4-BE49-F238E27FC236}">
                <a16:creationId xmlns:a16="http://schemas.microsoft.com/office/drawing/2014/main" id="{9E4F3366-E466-F280-A01F-D4CD51F17AD3}"/>
              </a:ext>
            </a:extLst>
          </p:cNvPr>
          <p:cNvSpPr>
            <a:spLocks noGrp="1"/>
          </p:cNvSpPr>
          <p:nvPr>
            <p:ph type="body" sz="quarter" idx="26" hasCustomPrompt="1"/>
          </p:nvPr>
        </p:nvSpPr>
        <p:spPr>
          <a:xfrm>
            <a:off x="7019263"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1" name="Text Placeholder 3">
            <a:extLst>
              <a:ext uri="{FF2B5EF4-FFF2-40B4-BE49-F238E27FC236}">
                <a16:creationId xmlns:a16="http://schemas.microsoft.com/office/drawing/2014/main" id="{D9F10BBD-64C7-7999-4540-62B34083C431}"/>
              </a:ext>
            </a:extLst>
          </p:cNvPr>
          <p:cNvSpPr>
            <a:spLocks noGrp="1"/>
          </p:cNvSpPr>
          <p:nvPr>
            <p:ph type="body" sz="quarter" idx="27" hasCustomPrompt="1"/>
          </p:nvPr>
        </p:nvSpPr>
        <p:spPr>
          <a:xfrm>
            <a:off x="8410235"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3" name="Rounded Rectangle 2">
            <a:extLst>
              <a:ext uri="{FF2B5EF4-FFF2-40B4-BE49-F238E27FC236}">
                <a16:creationId xmlns:a16="http://schemas.microsoft.com/office/drawing/2014/main" id="{61E8D7CC-F04F-3221-C8E7-BAA5D73B55A0}"/>
              </a:ext>
              <a:ext uri="{C183D7F6-B498-43B3-948B-1728B52AA6E4}">
                <adec:decorative xmlns:adec="http://schemas.microsoft.com/office/drawing/2017/decorative" val="1"/>
              </a:ext>
            </a:extLst>
          </p:cNvPr>
          <p:cNvSpPr/>
          <p:nvPr userDrawn="1"/>
        </p:nvSpPr>
        <p:spPr bwMode="auto">
          <a:xfrm>
            <a:off x="2835766" y="4367983"/>
            <a:ext cx="6500298" cy="623446"/>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4" name="Text Placeholder 3">
            <a:extLst>
              <a:ext uri="{FF2B5EF4-FFF2-40B4-BE49-F238E27FC236}">
                <a16:creationId xmlns:a16="http://schemas.microsoft.com/office/drawing/2014/main" id="{84CBE9D3-8223-8676-BFED-E7F20A86AC82}"/>
              </a:ext>
            </a:extLst>
          </p:cNvPr>
          <p:cNvSpPr>
            <a:spLocks noGrp="1"/>
          </p:cNvSpPr>
          <p:nvPr>
            <p:ph type="body" sz="quarter" idx="28" hasCustomPrompt="1"/>
          </p:nvPr>
        </p:nvSpPr>
        <p:spPr>
          <a:xfrm>
            <a:off x="3073897" y="4541207"/>
            <a:ext cx="2313432" cy="276999"/>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5" name="Rounded Rectangle 2">
            <a:extLst>
              <a:ext uri="{FF2B5EF4-FFF2-40B4-BE49-F238E27FC236}">
                <a16:creationId xmlns:a16="http://schemas.microsoft.com/office/drawing/2014/main" id="{5548BFA2-816A-5F02-2A08-30DF9FE60F20}"/>
              </a:ext>
              <a:ext uri="{C183D7F6-B498-43B3-948B-1728B52AA6E4}">
                <adec:decorative xmlns:adec="http://schemas.microsoft.com/office/drawing/2017/decorative" val="1"/>
              </a:ext>
            </a:extLst>
          </p:cNvPr>
          <p:cNvSpPr/>
          <p:nvPr userDrawn="1"/>
        </p:nvSpPr>
        <p:spPr bwMode="auto">
          <a:xfrm>
            <a:off x="2835766" y="5339163"/>
            <a:ext cx="6500298" cy="623446"/>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6" name="Text Placeholder 3">
            <a:extLst>
              <a:ext uri="{FF2B5EF4-FFF2-40B4-BE49-F238E27FC236}">
                <a16:creationId xmlns:a16="http://schemas.microsoft.com/office/drawing/2014/main" id="{9F47264A-C292-DDE5-5B8A-C03D1828EB84}"/>
              </a:ext>
            </a:extLst>
          </p:cNvPr>
          <p:cNvSpPr>
            <a:spLocks noGrp="1"/>
          </p:cNvSpPr>
          <p:nvPr>
            <p:ph type="body" sz="quarter" idx="29" hasCustomPrompt="1"/>
          </p:nvPr>
        </p:nvSpPr>
        <p:spPr>
          <a:xfrm>
            <a:off x="3073897" y="5512387"/>
            <a:ext cx="2313432" cy="276999"/>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7" name="Text Placeholder 3">
            <a:extLst>
              <a:ext uri="{FF2B5EF4-FFF2-40B4-BE49-F238E27FC236}">
                <a16:creationId xmlns:a16="http://schemas.microsoft.com/office/drawing/2014/main" id="{36059E30-1AE7-8000-A01F-AF05F6CCA3E4}"/>
              </a:ext>
            </a:extLst>
          </p:cNvPr>
          <p:cNvSpPr>
            <a:spLocks noGrp="1"/>
          </p:cNvSpPr>
          <p:nvPr>
            <p:ph type="body" sz="quarter" idx="30" hasCustomPrompt="1"/>
          </p:nvPr>
        </p:nvSpPr>
        <p:spPr>
          <a:xfrm>
            <a:off x="5658491" y="4531561"/>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48" name="Text Placeholder 3">
            <a:extLst>
              <a:ext uri="{FF2B5EF4-FFF2-40B4-BE49-F238E27FC236}">
                <a16:creationId xmlns:a16="http://schemas.microsoft.com/office/drawing/2014/main" id="{8CDFCB61-9790-C554-CED4-EFD4BC843F63}"/>
              </a:ext>
            </a:extLst>
          </p:cNvPr>
          <p:cNvSpPr>
            <a:spLocks noGrp="1"/>
          </p:cNvSpPr>
          <p:nvPr>
            <p:ph type="body" sz="quarter" idx="31" hasCustomPrompt="1"/>
          </p:nvPr>
        </p:nvSpPr>
        <p:spPr>
          <a:xfrm>
            <a:off x="5658491" y="5500205"/>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49" name="Text Placeholder 3">
            <a:extLst>
              <a:ext uri="{FF2B5EF4-FFF2-40B4-BE49-F238E27FC236}">
                <a16:creationId xmlns:a16="http://schemas.microsoft.com/office/drawing/2014/main" id="{595FA03A-4709-09EB-3EF7-5E4571343574}"/>
              </a:ext>
            </a:extLst>
          </p:cNvPr>
          <p:cNvSpPr>
            <a:spLocks noGrp="1"/>
          </p:cNvSpPr>
          <p:nvPr>
            <p:ph type="body" sz="quarter" idx="32" hasCustomPrompt="1"/>
          </p:nvPr>
        </p:nvSpPr>
        <p:spPr>
          <a:xfrm>
            <a:off x="2834719" y="1753061"/>
            <a:ext cx="920907"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50" name="Text Placeholder 3">
            <a:extLst>
              <a:ext uri="{FF2B5EF4-FFF2-40B4-BE49-F238E27FC236}">
                <a16:creationId xmlns:a16="http://schemas.microsoft.com/office/drawing/2014/main" id="{99BC2615-95A0-0D90-64E4-934D87DFCB7B}"/>
              </a:ext>
            </a:extLst>
          </p:cNvPr>
          <p:cNvSpPr>
            <a:spLocks noGrp="1"/>
          </p:cNvSpPr>
          <p:nvPr>
            <p:ph type="body" sz="quarter" idx="33" hasCustomPrompt="1"/>
          </p:nvPr>
        </p:nvSpPr>
        <p:spPr>
          <a:xfrm>
            <a:off x="4229567" y="1753061"/>
            <a:ext cx="920907"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51" name="Text Placeholder 3">
            <a:extLst>
              <a:ext uri="{FF2B5EF4-FFF2-40B4-BE49-F238E27FC236}">
                <a16:creationId xmlns:a16="http://schemas.microsoft.com/office/drawing/2014/main" id="{EAD44E6B-2226-267A-C1B7-AC481D376857}"/>
              </a:ext>
            </a:extLst>
          </p:cNvPr>
          <p:cNvSpPr>
            <a:spLocks noGrp="1"/>
          </p:cNvSpPr>
          <p:nvPr>
            <p:ph type="body" sz="quarter" idx="34" hasCustomPrompt="1"/>
          </p:nvPr>
        </p:nvSpPr>
        <p:spPr>
          <a:xfrm>
            <a:off x="5620540" y="1753061"/>
            <a:ext cx="920907"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52" name="Text Placeholder 3">
            <a:extLst>
              <a:ext uri="{FF2B5EF4-FFF2-40B4-BE49-F238E27FC236}">
                <a16:creationId xmlns:a16="http://schemas.microsoft.com/office/drawing/2014/main" id="{5F89A978-BB55-928A-3D50-E33229CCE8C1}"/>
              </a:ext>
            </a:extLst>
          </p:cNvPr>
          <p:cNvSpPr>
            <a:spLocks noGrp="1"/>
          </p:cNvSpPr>
          <p:nvPr>
            <p:ph type="body" sz="quarter" idx="35" hasCustomPrompt="1"/>
          </p:nvPr>
        </p:nvSpPr>
        <p:spPr>
          <a:xfrm>
            <a:off x="7019263" y="1753061"/>
            <a:ext cx="920907"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53" name="Text Placeholder 3">
            <a:extLst>
              <a:ext uri="{FF2B5EF4-FFF2-40B4-BE49-F238E27FC236}">
                <a16:creationId xmlns:a16="http://schemas.microsoft.com/office/drawing/2014/main" id="{4CA598A1-BB42-FC51-A835-57B109B2B603}"/>
              </a:ext>
            </a:extLst>
          </p:cNvPr>
          <p:cNvSpPr>
            <a:spLocks noGrp="1"/>
          </p:cNvSpPr>
          <p:nvPr>
            <p:ph type="body" sz="quarter" idx="36" hasCustomPrompt="1"/>
          </p:nvPr>
        </p:nvSpPr>
        <p:spPr>
          <a:xfrm>
            <a:off x="8410235" y="1753061"/>
            <a:ext cx="920907"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185167298"/>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276876688"/>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 paragraph - 1">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355852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1160834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1 paragraph - 3">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6" name="Picture 5" descr="A purple circle with black background&#10;&#10;Description automatically generated">
            <a:extLst>
              <a:ext uri="{FF2B5EF4-FFF2-40B4-BE49-F238E27FC236}">
                <a16:creationId xmlns:a16="http://schemas.microsoft.com/office/drawing/2014/main" id="{F2B89001-4B0A-8959-35B0-7A1B6BA9FE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5298740" y="0"/>
            <a:ext cx="6893260" cy="6858000"/>
          </a:xfrm>
          <a:prstGeom prst="rect">
            <a:avLst/>
          </a:prstGeom>
        </p:spPr>
      </p:pic>
    </p:spTree>
    <p:extLst>
      <p:ext uri="{BB962C8B-B14F-4D97-AF65-F5344CB8AC3E}">
        <p14:creationId xmlns:p14="http://schemas.microsoft.com/office/powerpoint/2010/main" val="3891671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 paragraph - 5">
    <p:bg>
      <p:bgPr>
        <a:solidFill>
          <a:schemeClr val="tx2"/>
        </a:solidFill>
        <a:effectLst/>
      </p:bgPr>
    </p:bg>
    <p:spTree>
      <p:nvGrpSpPr>
        <p:cNvPr id="1" name=""/>
        <p:cNvGrpSpPr/>
        <p:nvPr/>
      </p:nvGrpSpPr>
      <p:grpSpPr>
        <a:xfrm>
          <a:off x="0" y="0"/>
          <a:ext cx="0" cy="0"/>
          <a:chOff x="0" y="0"/>
          <a:chExt cx="0" cy="0"/>
        </a:xfrm>
      </p:grpSpPr>
      <p:pic>
        <p:nvPicPr>
          <p:cNvPr id="6" name="Picture 5" descr="A purple circle with black background&#10;&#10;Description automatically generated">
            <a:extLst>
              <a:ext uri="{FF2B5EF4-FFF2-40B4-BE49-F238E27FC236}">
                <a16:creationId xmlns:a16="http://schemas.microsoft.com/office/drawing/2014/main" id="{F2B89001-4B0A-8959-35B0-7A1B6BA9FE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6893260" cy="6858000"/>
          </a:xfrm>
          <a:prstGeom prst="rect">
            <a:avLst/>
          </a:prstGeom>
        </p:spPr>
      </p:pic>
      <p:sp>
        <p:nvSpPr>
          <p:cNvPr id="2" name="Text Placeholder 11">
            <a:extLst>
              <a:ext uri="{FF2B5EF4-FFF2-40B4-BE49-F238E27FC236}">
                <a16:creationId xmlns:a16="http://schemas.microsoft.com/office/drawing/2014/main" id="{3E3797E6-424E-E4F3-E060-DE50009F1A17}"/>
              </a:ext>
            </a:extLst>
          </p:cNvPr>
          <p:cNvSpPr>
            <a:spLocks noGrp="1"/>
          </p:cNvSpPr>
          <p:nvPr>
            <p:ph type="body" sz="quarter" idx="16" hasCustomPrompt="1"/>
          </p:nvPr>
        </p:nvSpPr>
        <p:spPr>
          <a:xfrm>
            <a:off x="5233111" y="3187362"/>
            <a:ext cx="4609123"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5" name="Title 1">
            <a:extLst>
              <a:ext uri="{FF2B5EF4-FFF2-40B4-BE49-F238E27FC236}">
                <a16:creationId xmlns:a16="http://schemas.microsoft.com/office/drawing/2014/main" id="{579878C8-780C-6CE7-3371-9E1D88420002}"/>
              </a:ext>
            </a:extLst>
          </p:cNvPr>
          <p:cNvSpPr>
            <a:spLocks noGrp="1"/>
          </p:cNvSpPr>
          <p:nvPr>
            <p:ph type="title" hasCustomPrompt="1"/>
          </p:nvPr>
        </p:nvSpPr>
        <p:spPr>
          <a:xfrm>
            <a:off x="5233111" y="2260490"/>
            <a:ext cx="4622646" cy="615553"/>
          </a:xfrm>
        </p:spPr>
        <p:txBody>
          <a:bodyPr/>
          <a:lstStyle>
            <a:lvl1pPr>
              <a:defRPr>
                <a:solidFill>
                  <a:schemeClr val="bg1"/>
                </a:solidFill>
              </a:defRPr>
            </a:lvl1pPr>
          </a:lstStyle>
          <a:p>
            <a:r>
              <a:rPr lang="en-US"/>
              <a:t>Lorem ipsum</a:t>
            </a:r>
          </a:p>
        </p:txBody>
      </p:sp>
      <p:sp>
        <p:nvSpPr>
          <p:cNvPr id="7" name="Text Placeholder 3">
            <a:extLst>
              <a:ext uri="{FF2B5EF4-FFF2-40B4-BE49-F238E27FC236}">
                <a16:creationId xmlns:a16="http://schemas.microsoft.com/office/drawing/2014/main" id="{70E405ED-524A-110A-C09E-BB64EABB8D91}"/>
              </a:ext>
            </a:extLst>
          </p:cNvPr>
          <p:cNvSpPr>
            <a:spLocks noGrp="1"/>
          </p:cNvSpPr>
          <p:nvPr>
            <p:ph type="body" sz="quarter" idx="10" hasCustomPrompt="1"/>
          </p:nvPr>
        </p:nvSpPr>
        <p:spPr>
          <a:xfrm>
            <a:off x="5233111" y="3694724"/>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863348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 paragraph - 6">
    <p:bg>
      <p:bgPr>
        <a:solidFill>
          <a:schemeClr val="tx2"/>
        </a:solidFill>
        <a:effectLst/>
      </p:bgPr>
    </p:bg>
    <p:spTree>
      <p:nvGrpSpPr>
        <p:cNvPr id="1" name=""/>
        <p:cNvGrpSpPr/>
        <p:nvPr/>
      </p:nvGrpSpPr>
      <p:grpSpPr>
        <a:xfrm>
          <a:off x="0" y="0"/>
          <a:ext cx="0" cy="0"/>
          <a:chOff x="0" y="0"/>
          <a:chExt cx="0" cy="0"/>
        </a:xfrm>
      </p:grpSpPr>
      <p:pic>
        <p:nvPicPr>
          <p:cNvPr id="5" name="Picture 4" descr="A purple dot pattern on a black background&#10;&#10;Description automatically generated">
            <a:extLst>
              <a:ext uri="{FF2B5EF4-FFF2-40B4-BE49-F238E27FC236}">
                <a16:creationId xmlns:a16="http://schemas.microsoft.com/office/drawing/2014/main" id="{719478DA-0DD7-5CE3-C2F1-F5D2C8A2D14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1086692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text side by side ">
    <p:bg>
      <p:bgPr>
        <a:solidFill>
          <a:schemeClr val="tx2"/>
        </a:solidFill>
        <a:effectLst/>
      </p:bgPr>
    </p:bg>
    <p:spTree>
      <p:nvGrpSpPr>
        <p:cNvPr id="1" name=""/>
        <p:cNvGrpSpPr/>
        <p:nvPr/>
      </p:nvGrpSpPr>
      <p:grpSpPr>
        <a:xfrm>
          <a:off x="0" y="0"/>
          <a:ext cx="0" cy="0"/>
          <a:chOff x="0" y="0"/>
          <a:chExt cx="0" cy="0"/>
        </a:xfrm>
      </p:grpSpPr>
      <p:pic>
        <p:nvPicPr>
          <p:cNvPr id="3" name="Picture 2" descr="A black background with a purple light&#10;&#10;Description automatically generated">
            <a:extLst>
              <a:ext uri="{FF2B5EF4-FFF2-40B4-BE49-F238E27FC236}">
                <a16:creationId xmlns:a16="http://schemas.microsoft.com/office/drawing/2014/main" id="{1D0C6CF6-FD59-5558-877E-1EECCBF05E27}"/>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67519" y="2309810"/>
            <a:ext cx="3588023" cy="1801541"/>
          </a:xfrm>
        </p:spPr>
        <p:txBody>
          <a:bodyPr anchor="t"/>
          <a:lstStyle>
            <a:lvl1pPr>
              <a:defRPr>
                <a:solidFill>
                  <a:schemeClr val="bg1"/>
                </a:solidFill>
              </a:defRPr>
            </a:lvl1pPr>
          </a:lstStyle>
          <a:p>
            <a:r>
              <a:rPr lang="en-US"/>
              <a:t>Lorem ipsum dolor sit </a:t>
            </a:r>
            <a:r>
              <a:rPr lang="en-US" err="1"/>
              <a:t>amet</a:t>
            </a:r>
            <a:endParaRPr lang="en-US"/>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588023" cy="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709504" y="2019300"/>
            <a:ext cx="6899884" cy="0"/>
          </a:xfrm>
          <a:prstGeom prst="line">
            <a:avLst/>
          </a:prstGeom>
          <a:ln w="25400" cap="rnd">
            <a:gradFill>
              <a:gsLst>
                <a:gs pos="0">
                  <a:schemeClr val="accent5"/>
                </a:gs>
                <a:gs pos="100000">
                  <a:schemeClr val="accent1"/>
                </a:gs>
              </a:gsLst>
              <a:lin ang="3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0C05FA33-9ECE-89D3-0FF6-8A6666DF2B42}"/>
              </a:ext>
            </a:extLst>
          </p:cNvPr>
          <p:cNvSpPr>
            <a:spLocks noGrp="1"/>
          </p:cNvSpPr>
          <p:nvPr>
            <p:ph type="body" sz="quarter" idx="11" hasCustomPrompt="1"/>
          </p:nvPr>
        </p:nvSpPr>
        <p:spPr>
          <a:xfrm>
            <a:off x="4709504" y="2350840"/>
            <a:ext cx="4669961" cy="1107996"/>
          </a:xfrm>
        </p:spPr>
        <p:txBody>
          <a:bodyPr anchor="t"/>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 </a:t>
            </a:r>
            <a:r>
              <a:rPr lang="en-US" err="1"/>
              <a:t>Etiam</a:t>
            </a:r>
            <a:r>
              <a:rPr lang="en-US"/>
              <a:t> vel lorem ac </a:t>
            </a:r>
            <a:r>
              <a:rPr lang="en-US" err="1"/>
              <a:t>erat</a:t>
            </a:r>
            <a:r>
              <a:rPr lang="en-US"/>
              <a:t> </a:t>
            </a:r>
            <a:r>
              <a:rPr lang="en-US" err="1"/>
              <a:t>efficitur</a:t>
            </a:r>
            <a:r>
              <a:rPr lang="en-US"/>
              <a:t> </a:t>
            </a:r>
            <a:r>
              <a:rPr lang="en-US" err="1"/>
              <a:t>volutpat</a:t>
            </a:r>
            <a:r>
              <a:rPr lang="en-US"/>
              <a:t>.</a:t>
            </a:r>
          </a:p>
        </p:txBody>
      </p:sp>
    </p:spTree>
    <p:extLst>
      <p:ext uri="{BB962C8B-B14F-4D97-AF65-F5344CB8AC3E}">
        <p14:creationId xmlns:p14="http://schemas.microsoft.com/office/powerpoint/2010/main" val="13416755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7054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36713C9-B45C-A1D1-2680-F6C4780CA4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13" name="Picture 12" descr="A black circle with a dark background&#10;&#10;Description automatically generated with medium confidence">
            <a:extLst>
              <a:ext uri="{FF2B5EF4-FFF2-40B4-BE49-F238E27FC236}">
                <a16:creationId xmlns:a16="http://schemas.microsoft.com/office/drawing/2014/main" id="{AED0F27B-6FD7-DAAB-45DB-AC3D3748083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bg1"/>
          </a:solidFill>
          <a:ln w="38100" cap="flat" cmpd="sng" algn="ctr">
            <a:gradFill>
              <a:gsLst>
                <a:gs pos="100000">
                  <a:schemeClr val="accent2"/>
                </a:gs>
                <a:gs pos="36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p:spPr>
        <p:txBody>
          <a:bodyPr anchor="ctr"/>
          <a:lstStyle>
            <a:lvl1pPr algn="ctr">
              <a:defRPr/>
            </a:lvl1pPr>
          </a:lstStyle>
          <a:p>
            <a:r>
              <a:rPr lang="en-US"/>
              <a:t>Logo</a:t>
            </a:r>
          </a:p>
        </p:txBody>
      </p:sp>
    </p:spTree>
    <p:extLst>
      <p:ext uri="{BB962C8B-B14F-4D97-AF65-F5344CB8AC3E}">
        <p14:creationId xmlns:p14="http://schemas.microsoft.com/office/powerpoint/2010/main" val="2514326983"/>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2column/subhead/text ">
    <p:bg>
      <p:bgPr>
        <a:solidFill>
          <a:schemeClr val="tx2"/>
        </a:solidFill>
        <a:effectLst/>
      </p:bgPr>
    </p:bg>
    <p:spTree>
      <p:nvGrpSpPr>
        <p:cNvPr id="1" name=""/>
        <p:cNvGrpSpPr/>
        <p:nvPr/>
      </p:nvGrpSpPr>
      <p:grpSpPr>
        <a:xfrm>
          <a:off x="0" y="0"/>
          <a:ext cx="0" cy="0"/>
          <a:chOff x="0" y="0"/>
          <a:chExt cx="0" cy="0"/>
        </a:xfrm>
      </p:grpSpPr>
      <p:pic>
        <p:nvPicPr>
          <p:cNvPr id="3" name="Picture 2" descr="A black background with a purple light&#10;&#10;Description automatically generated">
            <a:extLst>
              <a:ext uri="{FF2B5EF4-FFF2-40B4-BE49-F238E27FC236}">
                <a16:creationId xmlns:a16="http://schemas.microsoft.com/office/drawing/2014/main" id="{84588A24-E4D6-9939-B16D-B6357F6ACC08}"/>
              </a:ext>
            </a:extLst>
          </p:cNvPr>
          <p:cNvPicPr>
            <a:picLocks noChangeAspect="1"/>
          </p:cNvPicPr>
          <p:nvPr userDrawn="1"/>
        </p:nvPicPr>
        <p:blipFill>
          <a:blip r:embed="rId2"/>
          <a:stretch>
            <a:fillRect/>
          </a:stretch>
        </p:blipFill>
        <p:spPr>
          <a:xfrm>
            <a:off x="5246914" y="6432446"/>
            <a:ext cx="6945086" cy="6858000"/>
          </a:xfrm>
          <a:prstGeom prst="rect">
            <a:avLst/>
          </a:prstGeom>
        </p:spPr>
      </p:pic>
      <p:sp>
        <p:nvSpPr>
          <p:cNvPr id="4" name="Title 1">
            <a:extLst>
              <a:ext uri="{FF2B5EF4-FFF2-40B4-BE49-F238E27FC236}">
                <a16:creationId xmlns:a16="http://schemas.microsoft.com/office/drawing/2014/main" id="{20F95B21-B4DF-DBE6-D079-5F891DC0C87C}"/>
              </a:ext>
            </a:extLst>
          </p:cNvPr>
          <p:cNvSpPr>
            <a:spLocks noGrp="1"/>
          </p:cNvSpPr>
          <p:nvPr>
            <p:ph type="title" hasCustomPrompt="1"/>
          </p:nvPr>
        </p:nvSpPr>
        <p:spPr>
          <a:xfrm>
            <a:off x="570676" y="422028"/>
            <a:ext cx="11018520" cy="553998"/>
          </a:xfrm>
        </p:spPr>
        <p:txBody>
          <a:bodyPr/>
          <a:lstStyle>
            <a:lvl1pPr>
              <a:defRPr>
                <a:solidFill>
                  <a:schemeClr val="bg1"/>
                </a:solidFill>
              </a:defRPr>
            </a:lvl1pPr>
          </a:lstStyle>
          <a:p>
            <a:r>
              <a:rPr lang="en-US"/>
              <a:t>Lorem ipsum dolor sit</a:t>
            </a:r>
          </a:p>
        </p:txBody>
      </p:sp>
      <p:sp>
        <p:nvSpPr>
          <p:cNvPr id="2" name="Text Placeholder 3">
            <a:extLst>
              <a:ext uri="{FF2B5EF4-FFF2-40B4-BE49-F238E27FC236}">
                <a16:creationId xmlns:a16="http://schemas.microsoft.com/office/drawing/2014/main" id="{16312B26-EAC2-7C20-5988-4730C2D2FAC9}"/>
              </a:ext>
            </a:extLst>
          </p:cNvPr>
          <p:cNvSpPr>
            <a:spLocks noGrp="1"/>
          </p:cNvSpPr>
          <p:nvPr>
            <p:ph type="body" sz="quarter" idx="10" hasCustomPrompt="1"/>
          </p:nvPr>
        </p:nvSpPr>
        <p:spPr>
          <a:xfrm>
            <a:off x="570676" y="1863463"/>
            <a:ext cx="4534379"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a:t>
            </a:r>
          </a:p>
        </p:txBody>
      </p:sp>
      <p:sp>
        <p:nvSpPr>
          <p:cNvPr id="6" name="Text Placeholder 11">
            <a:extLst>
              <a:ext uri="{FF2B5EF4-FFF2-40B4-BE49-F238E27FC236}">
                <a16:creationId xmlns:a16="http://schemas.microsoft.com/office/drawing/2014/main" id="{881F971B-8D32-60C7-3511-FB93D516F9F5}"/>
              </a:ext>
            </a:extLst>
          </p:cNvPr>
          <p:cNvSpPr>
            <a:spLocks noGrp="1"/>
          </p:cNvSpPr>
          <p:nvPr>
            <p:ph type="body" sz="quarter" idx="16" hasCustomPrompt="1"/>
          </p:nvPr>
        </p:nvSpPr>
        <p:spPr>
          <a:xfrm>
            <a:off x="570677" y="1354747"/>
            <a:ext cx="4534378"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Text Placeholder 3">
            <a:extLst>
              <a:ext uri="{FF2B5EF4-FFF2-40B4-BE49-F238E27FC236}">
                <a16:creationId xmlns:a16="http://schemas.microsoft.com/office/drawing/2014/main" id="{22FD19F1-F57C-30B0-30FF-D9CF1BB012C4}"/>
              </a:ext>
            </a:extLst>
          </p:cNvPr>
          <p:cNvSpPr>
            <a:spLocks noGrp="1"/>
          </p:cNvSpPr>
          <p:nvPr>
            <p:ph type="body" sz="quarter" idx="17" hasCustomPrompt="1"/>
          </p:nvPr>
        </p:nvSpPr>
        <p:spPr>
          <a:xfrm>
            <a:off x="6160204" y="1863463"/>
            <a:ext cx="4534379"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a:t>
            </a:r>
          </a:p>
        </p:txBody>
      </p:sp>
      <p:sp>
        <p:nvSpPr>
          <p:cNvPr id="10" name="Text Placeholder 11">
            <a:extLst>
              <a:ext uri="{FF2B5EF4-FFF2-40B4-BE49-F238E27FC236}">
                <a16:creationId xmlns:a16="http://schemas.microsoft.com/office/drawing/2014/main" id="{F9FF0FEC-AD59-FAE8-0D07-1D42055E054B}"/>
              </a:ext>
            </a:extLst>
          </p:cNvPr>
          <p:cNvSpPr>
            <a:spLocks noGrp="1"/>
          </p:cNvSpPr>
          <p:nvPr>
            <p:ph type="body" sz="quarter" idx="18" hasCustomPrompt="1"/>
          </p:nvPr>
        </p:nvSpPr>
        <p:spPr>
          <a:xfrm>
            <a:off x="6160205" y="1354747"/>
            <a:ext cx="4534378"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4109839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2377062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2column/non-bulleted text ">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70677" y="1349155"/>
            <a:ext cx="4534378"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170290" y="1349155"/>
            <a:ext cx="4534378"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5" name="Title 1">
            <a:extLst>
              <a:ext uri="{FF2B5EF4-FFF2-40B4-BE49-F238E27FC236}">
                <a16:creationId xmlns:a16="http://schemas.microsoft.com/office/drawing/2014/main" id="{6F216C89-6288-1837-380D-40C433A40392}"/>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Tree>
    <p:extLst>
      <p:ext uri="{BB962C8B-B14F-4D97-AF65-F5344CB8AC3E}">
        <p14:creationId xmlns:p14="http://schemas.microsoft.com/office/powerpoint/2010/main" val="1568246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3column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0568"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BD97118F-9EC2-B22D-F5B5-E75F2585502F}"/>
              </a:ext>
            </a:extLst>
          </p:cNvPr>
          <p:cNvSpPr>
            <a:spLocks noGrp="1"/>
          </p:cNvSpPr>
          <p:nvPr>
            <p:ph type="body" sz="quarter" idx="10" hasCustomPrompt="1"/>
          </p:nvPr>
        </p:nvSpPr>
        <p:spPr>
          <a:xfrm>
            <a:off x="570676" y="1870138"/>
            <a:ext cx="3192272" cy="147732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8" name="Text Placeholder 3">
            <a:extLst>
              <a:ext uri="{FF2B5EF4-FFF2-40B4-BE49-F238E27FC236}">
                <a16:creationId xmlns:a16="http://schemas.microsoft.com/office/drawing/2014/main" id="{BFDF4C1C-B4C4-F605-FFF4-55D6371E2DBC}"/>
              </a:ext>
            </a:extLst>
          </p:cNvPr>
          <p:cNvSpPr>
            <a:spLocks noGrp="1"/>
          </p:cNvSpPr>
          <p:nvPr>
            <p:ph type="body" sz="quarter" idx="20" hasCustomPrompt="1"/>
          </p:nvPr>
        </p:nvSpPr>
        <p:spPr>
          <a:xfrm>
            <a:off x="4500568" y="1870138"/>
            <a:ext cx="3192272" cy="147732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0" name="Text Placeholder 3">
            <a:extLst>
              <a:ext uri="{FF2B5EF4-FFF2-40B4-BE49-F238E27FC236}">
                <a16:creationId xmlns:a16="http://schemas.microsoft.com/office/drawing/2014/main" id="{EC5972E9-D250-CB4F-3AB4-A3587C022055}"/>
              </a:ext>
            </a:extLst>
          </p:cNvPr>
          <p:cNvSpPr>
            <a:spLocks noGrp="1"/>
          </p:cNvSpPr>
          <p:nvPr>
            <p:ph type="body" sz="quarter" idx="21" hasCustomPrompt="1"/>
          </p:nvPr>
        </p:nvSpPr>
        <p:spPr>
          <a:xfrm>
            <a:off x="8438896" y="1870138"/>
            <a:ext cx="3192272" cy="147732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Tree>
    <p:extLst>
      <p:ext uri="{BB962C8B-B14F-4D97-AF65-F5344CB8AC3E}">
        <p14:creationId xmlns:p14="http://schemas.microsoft.com/office/powerpoint/2010/main" val="3578943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71541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3 column bullets">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1129017"/>
            <a:ext cx="6915973" cy="1231106"/>
          </a:xfrm>
        </p:spPr>
        <p:txBody>
          <a:bodyPr/>
          <a:lstStyle>
            <a:lvl1pPr>
              <a:defRPr>
                <a:solidFill>
                  <a:schemeClr val="bg1"/>
                </a:solidFill>
              </a:defRPr>
            </a:lvl1pPr>
          </a:lstStyle>
          <a:p>
            <a:r>
              <a:rPr lang="en-US"/>
              <a:t>Lorem ipsum dolor sit </a:t>
            </a:r>
            <a:r>
              <a:rPr lang="en-US" err="1"/>
              <a:t>amet</a:t>
            </a:r>
            <a:r>
              <a:rPr lang="en-US"/>
              <a:t> </a:t>
            </a:r>
            <a:r>
              <a:rPr lang="en-US" err="1"/>
              <a:t>consectetur</a:t>
            </a:r>
            <a:r>
              <a:rPr lang="en-US"/>
              <a:t> </a:t>
            </a:r>
            <a:r>
              <a:rPr lang="en-US" err="1"/>
              <a:t>elit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3196687"/>
            <a:ext cx="3201224" cy="2277547"/>
          </a:xfrm>
        </p:spPr>
        <p:txBody>
          <a:bodyPr wrap="square">
            <a:spAutoFit/>
          </a:bodyPr>
          <a:lstStyle>
            <a:lvl1pPr marL="171450" indent="-171450">
              <a:spcBef>
                <a:spcPts val="1224"/>
              </a:spcBef>
              <a:buClr>
                <a:schemeClr val="accent5"/>
              </a:buClr>
              <a:buSzPct val="110000"/>
              <a:buFont typeface="Arial" panose="020B0604020202020204" pitchFamily="34" charset="0"/>
              <a:buChar char="•"/>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risus</a:t>
            </a:r>
            <a:r>
              <a:rPr lang="en-US"/>
              <a:t> </a:t>
            </a:r>
            <a:r>
              <a:rPr lang="en-US" err="1"/>
              <a:t>nibh</a:t>
            </a:r>
            <a:r>
              <a:rPr lang="en-US"/>
              <a:t> </a:t>
            </a:r>
            <a:r>
              <a:rPr lang="en-US" err="1"/>
              <a:t>ultricies</a:t>
            </a:r>
            <a:endParaRPr lang="en-US"/>
          </a:p>
          <a:p>
            <a:pPr lvl="0"/>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endParaRPr lang="en-US"/>
          </a:p>
          <a:p>
            <a:pPr lvl="0"/>
            <a:r>
              <a:rPr lang="en-US"/>
              <a:t>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p>
          <a:p>
            <a:pPr lvl="0"/>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p>
          <a:p>
            <a:pPr lvl="0"/>
            <a:r>
              <a:rPr lang="en-US" err="1"/>
              <a:t>Metus</a:t>
            </a:r>
            <a:r>
              <a:rPr lang="en-US"/>
              <a:t>. </a:t>
            </a:r>
            <a:r>
              <a:rPr lang="en-US" err="1"/>
              <a:t>Aliquam</a:t>
            </a:r>
            <a:r>
              <a:rPr lang="en-US"/>
              <a:t> at </a:t>
            </a:r>
            <a:r>
              <a:rPr lang="en-US" err="1"/>
              <a:t>placerat</a:t>
            </a:r>
            <a:r>
              <a:rPr lang="en-US"/>
              <a:t> </a:t>
            </a:r>
            <a:r>
              <a:rPr lang="en-US" err="1"/>
              <a:t>lacus</a:t>
            </a:r>
            <a:r>
              <a:rPr lang="en-US"/>
              <a:t>, non</a:t>
            </a:r>
          </a:p>
        </p:txBody>
      </p:sp>
      <p:sp>
        <p:nvSpPr>
          <p:cNvPr id="27" name="Text Placeholder 3">
            <a:extLst>
              <a:ext uri="{FF2B5EF4-FFF2-40B4-BE49-F238E27FC236}">
                <a16:creationId xmlns:a16="http://schemas.microsoft.com/office/drawing/2014/main" id="{E993E561-1C06-633B-0F87-8EB0BDA467CD}"/>
              </a:ext>
            </a:extLst>
          </p:cNvPr>
          <p:cNvSpPr>
            <a:spLocks noGrp="1"/>
          </p:cNvSpPr>
          <p:nvPr>
            <p:ph type="body" sz="quarter" idx="11" hasCustomPrompt="1"/>
          </p:nvPr>
        </p:nvSpPr>
        <p:spPr>
          <a:xfrm>
            <a:off x="4294622" y="3196687"/>
            <a:ext cx="3201224" cy="2277547"/>
          </a:xfrm>
        </p:spPr>
        <p:txBody>
          <a:bodyPr wrap="square">
            <a:spAutoFit/>
          </a:bodyPr>
          <a:lstStyle>
            <a:lvl1pPr marL="171450" indent="-171450">
              <a:spcBef>
                <a:spcPts val="1224"/>
              </a:spcBef>
              <a:buClr>
                <a:schemeClr val="accent5"/>
              </a:buClr>
              <a:buSzPct val="110000"/>
              <a:buFont typeface="Arial" panose="020B0604020202020204" pitchFamily="34" charset="0"/>
              <a:buChar char="•"/>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risus</a:t>
            </a:r>
            <a:r>
              <a:rPr lang="en-US"/>
              <a:t> </a:t>
            </a:r>
            <a:r>
              <a:rPr lang="en-US" err="1"/>
              <a:t>nibh</a:t>
            </a:r>
            <a:r>
              <a:rPr lang="en-US"/>
              <a:t> </a:t>
            </a:r>
            <a:r>
              <a:rPr lang="en-US" err="1"/>
              <a:t>ultricies</a:t>
            </a:r>
            <a:r>
              <a:rPr lang="en-US"/>
              <a:t> </a:t>
            </a:r>
          </a:p>
          <a:p>
            <a:pPr lvl="0"/>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endParaRPr lang="en-US"/>
          </a:p>
          <a:p>
            <a:pPr lvl="0"/>
            <a:r>
              <a:rPr lang="en-US"/>
              <a:t>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p>
          <a:p>
            <a:pPr lvl="0"/>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p>
          <a:p>
            <a:pPr lvl="0"/>
            <a:r>
              <a:rPr lang="en-US" err="1"/>
              <a:t>Metus</a:t>
            </a:r>
            <a:r>
              <a:rPr lang="en-US"/>
              <a:t>. </a:t>
            </a:r>
            <a:r>
              <a:rPr lang="en-US" err="1"/>
              <a:t>Aliquam</a:t>
            </a:r>
            <a:r>
              <a:rPr lang="en-US"/>
              <a:t> at </a:t>
            </a:r>
            <a:r>
              <a:rPr lang="en-US" err="1"/>
              <a:t>placerat</a:t>
            </a:r>
            <a:r>
              <a:rPr lang="en-US"/>
              <a:t> </a:t>
            </a:r>
            <a:r>
              <a:rPr lang="en-US" err="1"/>
              <a:t>lacus</a:t>
            </a:r>
            <a:r>
              <a:rPr lang="en-US"/>
              <a:t>, non</a:t>
            </a:r>
          </a:p>
        </p:txBody>
      </p:sp>
      <p:sp>
        <p:nvSpPr>
          <p:cNvPr id="28" name="Text Placeholder 3">
            <a:extLst>
              <a:ext uri="{FF2B5EF4-FFF2-40B4-BE49-F238E27FC236}">
                <a16:creationId xmlns:a16="http://schemas.microsoft.com/office/drawing/2014/main" id="{87AA149F-D755-95AA-1491-F9769A5B2160}"/>
              </a:ext>
            </a:extLst>
          </p:cNvPr>
          <p:cNvSpPr>
            <a:spLocks noGrp="1"/>
          </p:cNvSpPr>
          <p:nvPr>
            <p:ph type="body" sz="quarter" idx="12" hasCustomPrompt="1"/>
          </p:nvPr>
        </p:nvSpPr>
        <p:spPr>
          <a:xfrm>
            <a:off x="8043662" y="3196687"/>
            <a:ext cx="3201224" cy="2277547"/>
          </a:xfrm>
        </p:spPr>
        <p:txBody>
          <a:bodyPr wrap="square">
            <a:spAutoFit/>
          </a:bodyPr>
          <a:lstStyle>
            <a:lvl1pPr marL="171450" indent="-171450">
              <a:spcBef>
                <a:spcPts val="1224"/>
              </a:spcBef>
              <a:buClr>
                <a:schemeClr val="accent5"/>
              </a:buClr>
              <a:buSzPct val="110000"/>
              <a:buFont typeface="Arial" panose="020B0604020202020204" pitchFamily="34" charset="0"/>
              <a:buChar char="•"/>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risus</a:t>
            </a:r>
            <a:r>
              <a:rPr lang="en-US"/>
              <a:t> </a:t>
            </a:r>
            <a:r>
              <a:rPr lang="en-US" err="1"/>
              <a:t>nibh</a:t>
            </a:r>
            <a:r>
              <a:rPr lang="en-US"/>
              <a:t> </a:t>
            </a:r>
            <a:r>
              <a:rPr lang="en-US" err="1"/>
              <a:t>ultricies</a:t>
            </a:r>
            <a:r>
              <a:rPr lang="en-US"/>
              <a:t> </a:t>
            </a:r>
          </a:p>
          <a:p>
            <a:pPr lvl="0"/>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endParaRPr lang="en-US"/>
          </a:p>
          <a:p>
            <a:pPr lvl="0"/>
            <a:r>
              <a:rPr lang="en-US"/>
              <a:t>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p>
          <a:p>
            <a:pPr lvl="0"/>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p>
          <a:p>
            <a:pPr lvl="0"/>
            <a:r>
              <a:rPr lang="en-US" err="1"/>
              <a:t>Metus</a:t>
            </a:r>
            <a:r>
              <a:rPr lang="en-US"/>
              <a:t>. </a:t>
            </a:r>
            <a:r>
              <a:rPr lang="en-US" err="1"/>
              <a:t>Aliquam</a:t>
            </a:r>
            <a:r>
              <a:rPr lang="en-US"/>
              <a:t> at </a:t>
            </a:r>
            <a:r>
              <a:rPr lang="en-US" err="1"/>
              <a:t>placerat</a:t>
            </a:r>
            <a:r>
              <a:rPr lang="en-US"/>
              <a:t> </a:t>
            </a:r>
            <a:r>
              <a:rPr lang="en-US" err="1"/>
              <a:t>lacus</a:t>
            </a:r>
            <a:r>
              <a:rPr lang="en-US"/>
              <a:t>, non</a:t>
            </a:r>
          </a:p>
        </p:txBody>
      </p:sp>
      <p:sp>
        <p:nvSpPr>
          <p:cNvPr id="29" name="Text Placeholder 11">
            <a:extLst>
              <a:ext uri="{FF2B5EF4-FFF2-40B4-BE49-F238E27FC236}">
                <a16:creationId xmlns:a16="http://schemas.microsoft.com/office/drawing/2014/main" id="{C010581A-3D13-FA83-924D-EEE1B38927B9}"/>
              </a:ext>
            </a:extLst>
          </p:cNvPr>
          <p:cNvSpPr>
            <a:spLocks noGrp="1"/>
          </p:cNvSpPr>
          <p:nvPr>
            <p:ph type="body" sz="quarter" idx="16" hasCustomPrompt="1"/>
          </p:nvPr>
        </p:nvSpPr>
        <p:spPr>
          <a:xfrm>
            <a:off x="570676" y="2749536"/>
            <a:ext cx="3201224"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1" name="Text Placeholder 11">
            <a:extLst>
              <a:ext uri="{FF2B5EF4-FFF2-40B4-BE49-F238E27FC236}">
                <a16:creationId xmlns:a16="http://schemas.microsoft.com/office/drawing/2014/main" id="{8096DD04-B18B-F637-3304-618F0292FF4C}"/>
              </a:ext>
            </a:extLst>
          </p:cNvPr>
          <p:cNvSpPr>
            <a:spLocks noGrp="1"/>
          </p:cNvSpPr>
          <p:nvPr>
            <p:ph type="body" sz="quarter" idx="17" hasCustomPrompt="1"/>
          </p:nvPr>
        </p:nvSpPr>
        <p:spPr>
          <a:xfrm>
            <a:off x="4294622" y="2749536"/>
            <a:ext cx="3210559"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2" name="Text Placeholder 11">
            <a:extLst>
              <a:ext uri="{FF2B5EF4-FFF2-40B4-BE49-F238E27FC236}">
                <a16:creationId xmlns:a16="http://schemas.microsoft.com/office/drawing/2014/main" id="{AC5FE760-A6B1-9A20-7866-4A9908ACAA14}"/>
              </a:ext>
            </a:extLst>
          </p:cNvPr>
          <p:cNvSpPr>
            <a:spLocks noGrp="1"/>
          </p:cNvSpPr>
          <p:nvPr>
            <p:ph type="body" sz="quarter" idx="18" hasCustomPrompt="1"/>
          </p:nvPr>
        </p:nvSpPr>
        <p:spPr>
          <a:xfrm>
            <a:off x="8043662" y="2749536"/>
            <a:ext cx="3210559"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Tree>
    <p:extLst>
      <p:ext uri="{BB962C8B-B14F-4D97-AF65-F5344CB8AC3E}">
        <p14:creationId xmlns:p14="http://schemas.microsoft.com/office/powerpoint/2010/main" val="1096261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4 column with subhead">
    <p:bg>
      <p:bgPr>
        <a:solidFill>
          <a:schemeClr val="tx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3382125" y="1363325"/>
            <a:ext cx="253365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6168104" y="1363325"/>
            <a:ext cx="2532063"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hasCustomPrompt="1"/>
          </p:nvPr>
        </p:nvSpPr>
        <p:spPr>
          <a:xfrm>
            <a:off x="8966027" y="1363325"/>
            <a:ext cx="253365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itle 1">
            <a:extLst>
              <a:ext uri="{FF2B5EF4-FFF2-40B4-BE49-F238E27FC236}">
                <a16:creationId xmlns:a16="http://schemas.microsoft.com/office/drawing/2014/main" id="{E828413A-6DB6-22BD-CE90-4B8A7DCAC111}"/>
              </a:ext>
            </a:extLst>
          </p:cNvPr>
          <p:cNvSpPr>
            <a:spLocks noGrp="1"/>
          </p:cNvSpPr>
          <p:nvPr>
            <p:ph type="title" hasCustomPrompt="1"/>
          </p:nvPr>
        </p:nvSpPr>
        <p:spPr>
          <a:xfrm>
            <a:off x="568042" y="422028"/>
            <a:ext cx="11018520" cy="615553"/>
          </a:xfrm>
        </p:spPr>
        <p:txBody>
          <a:bodyPr/>
          <a:lstStyle>
            <a:lvl1pPr>
              <a:defRPr>
                <a:solidFill>
                  <a:schemeClr val="bg1"/>
                </a:solidFill>
              </a:defRPr>
            </a:lvl1pPr>
          </a:lstStyle>
          <a:p>
            <a:r>
              <a:rPr lang="en-US"/>
              <a:t>Lorem ipsum dolor sit </a:t>
            </a:r>
            <a:r>
              <a:rPr lang="en-US" err="1"/>
              <a:t>amet</a:t>
            </a:r>
            <a:r>
              <a:rPr lang="en-US"/>
              <a:t> </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568042"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4" name="Text Placeholder 3">
            <a:extLst>
              <a:ext uri="{FF2B5EF4-FFF2-40B4-BE49-F238E27FC236}">
                <a16:creationId xmlns:a16="http://schemas.microsoft.com/office/drawing/2014/main" id="{160D82EA-63E5-E013-E566-0B36E9E4620A}"/>
              </a:ext>
            </a:extLst>
          </p:cNvPr>
          <p:cNvSpPr>
            <a:spLocks noGrp="1"/>
          </p:cNvSpPr>
          <p:nvPr>
            <p:ph type="body" sz="quarter" idx="21" hasCustomPrompt="1"/>
          </p:nvPr>
        </p:nvSpPr>
        <p:spPr>
          <a:xfrm>
            <a:off x="3382125"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5" name="Text Placeholder 3">
            <a:extLst>
              <a:ext uri="{FF2B5EF4-FFF2-40B4-BE49-F238E27FC236}">
                <a16:creationId xmlns:a16="http://schemas.microsoft.com/office/drawing/2014/main" id="{190A3067-9BDD-265B-9486-8415EC43A272}"/>
              </a:ext>
            </a:extLst>
          </p:cNvPr>
          <p:cNvSpPr>
            <a:spLocks noGrp="1"/>
          </p:cNvSpPr>
          <p:nvPr>
            <p:ph type="body" sz="quarter" idx="22" hasCustomPrompt="1"/>
          </p:nvPr>
        </p:nvSpPr>
        <p:spPr>
          <a:xfrm>
            <a:off x="6168104"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6" name="Text Placeholder 3">
            <a:extLst>
              <a:ext uri="{FF2B5EF4-FFF2-40B4-BE49-F238E27FC236}">
                <a16:creationId xmlns:a16="http://schemas.microsoft.com/office/drawing/2014/main" id="{357FA9CB-C384-CEE7-430A-2FAE7B0BAD8F}"/>
              </a:ext>
            </a:extLst>
          </p:cNvPr>
          <p:cNvSpPr>
            <a:spLocks noGrp="1"/>
          </p:cNvSpPr>
          <p:nvPr>
            <p:ph type="body" sz="quarter" idx="23" hasCustomPrompt="1"/>
          </p:nvPr>
        </p:nvSpPr>
        <p:spPr>
          <a:xfrm>
            <a:off x="8966027"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568042" y="1363325"/>
            <a:ext cx="253365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Tree>
    <p:extLst>
      <p:ext uri="{BB962C8B-B14F-4D97-AF65-F5344CB8AC3E}">
        <p14:creationId xmlns:p14="http://schemas.microsoft.com/office/powerpoint/2010/main" val="3132293176"/>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4column/bullets ">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55775"/>
            <a:ext cx="241503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42203"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
        <p:nvSpPr>
          <p:cNvPr id="14" name="Text Placeholder 11">
            <a:extLst>
              <a:ext uri="{FF2B5EF4-FFF2-40B4-BE49-F238E27FC236}">
                <a16:creationId xmlns:a16="http://schemas.microsoft.com/office/drawing/2014/main" id="{21686CE0-39A7-BFE8-FE04-F6A84AFA7AC4}"/>
              </a:ext>
            </a:extLst>
          </p:cNvPr>
          <p:cNvSpPr>
            <a:spLocks noGrp="1"/>
          </p:cNvSpPr>
          <p:nvPr>
            <p:ph type="body" sz="quarter" idx="17" hasCustomPrompt="1"/>
          </p:nvPr>
        </p:nvSpPr>
        <p:spPr>
          <a:xfrm>
            <a:off x="3462867" y="1355775"/>
            <a:ext cx="241503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5" name="Text Placeholder 7">
            <a:extLst>
              <a:ext uri="{FF2B5EF4-FFF2-40B4-BE49-F238E27FC236}">
                <a16:creationId xmlns:a16="http://schemas.microsoft.com/office/drawing/2014/main" id="{6B5F0151-BBFA-FFF4-D8FC-664FB3C89DA4}"/>
              </a:ext>
            </a:extLst>
          </p:cNvPr>
          <p:cNvSpPr>
            <a:spLocks noGrp="1"/>
          </p:cNvSpPr>
          <p:nvPr>
            <p:ph type="body" sz="quarter" idx="18" hasCustomPrompt="1"/>
          </p:nvPr>
        </p:nvSpPr>
        <p:spPr>
          <a:xfrm>
            <a:off x="3462867"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
        <p:nvSpPr>
          <p:cNvPr id="16" name="Text Placeholder 11">
            <a:extLst>
              <a:ext uri="{FF2B5EF4-FFF2-40B4-BE49-F238E27FC236}">
                <a16:creationId xmlns:a16="http://schemas.microsoft.com/office/drawing/2014/main" id="{BE0AFC39-F8D5-8E63-FC7E-DDF1574E1FBD}"/>
              </a:ext>
            </a:extLst>
          </p:cNvPr>
          <p:cNvSpPr>
            <a:spLocks noGrp="1"/>
          </p:cNvSpPr>
          <p:nvPr>
            <p:ph type="body" sz="quarter" idx="19" hasCustomPrompt="1"/>
          </p:nvPr>
        </p:nvSpPr>
        <p:spPr>
          <a:xfrm>
            <a:off x="6341534" y="1355775"/>
            <a:ext cx="241503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8" name="Text Placeholder 7">
            <a:extLst>
              <a:ext uri="{FF2B5EF4-FFF2-40B4-BE49-F238E27FC236}">
                <a16:creationId xmlns:a16="http://schemas.microsoft.com/office/drawing/2014/main" id="{CE5CD8F3-A8AF-824A-7EC2-A2AB257C5633}"/>
              </a:ext>
            </a:extLst>
          </p:cNvPr>
          <p:cNvSpPr>
            <a:spLocks noGrp="1"/>
          </p:cNvSpPr>
          <p:nvPr>
            <p:ph type="body" sz="quarter" idx="20" hasCustomPrompt="1"/>
          </p:nvPr>
        </p:nvSpPr>
        <p:spPr>
          <a:xfrm>
            <a:off x="6341534"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
        <p:nvSpPr>
          <p:cNvPr id="19" name="Text Placeholder 11">
            <a:extLst>
              <a:ext uri="{FF2B5EF4-FFF2-40B4-BE49-F238E27FC236}">
                <a16:creationId xmlns:a16="http://schemas.microsoft.com/office/drawing/2014/main" id="{1A84DD7A-BA5B-6DED-5DE1-C8DCDA56C347}"/>
              </a:ext>
            </a:extLst>
          </p:cNvPr>
          <p:cNvSpPr>
            <a:spLocks noGrp="1"/>
          </p:cNvSpPr>
          <p:nvPr>
            <p:ph type="body" sz="quarter" idx="21" hasCustomPrompt="1"/>
          </p:nvPr>
        </p:nvSpPr>
        <p:spPr>
          <a:xfrm>
            <a:off x="9220200" y="1355775"/>
            <a:ext cx="241503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7">
            <a:extLst>
              <a:ext uri="{FF2B5EF4-FFF2-40B4-BE49-F238E27FC236}">
                <a16:creationId xmlns:a16="http://schemas.microsoft.com/office/drawing/2014/main" id="{B909BBEA-2505-6F49-C768-581964BFAE3F}"/>
              </a:ext>
            </a:extLst>
          </p:cNvPr>
          <p:cNvSpPr>
            <a:spLocks noGrp="1"/>
          </p:cNvSpPr>
          <p:nvPr>
            <p:ph type="body" sz="quarter" idx="22" hasCustomPrompt="1"/>
          </p:nvPr>
        </p:nvSpPr>
        <p:spPr>
          <a:xfrm>
            <a:off x="9220200"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Tree>
    <p:extLst>
      <p:ext uri="{BB962C8B-B14F-4D97-AF65-F5344CB8AC3E}">
        <p14:creationId xmlns:p14="http://schemas.microsoft.com/office/powerpoint/2010/main" val="3595069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6 blocks text ">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2280"/>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0D62B6CF-1E6A-4C50-EB19-1D0F1EE1E3F8}"/>
              </a:ext>
            </a:extLst>
          </p:cNvPr>
          <p:cNvSpPr>
            <a:spLocks noGrp="1"/>
          </p:cNvSpPr>
          <p:nvPr>
            <p:ph type="body" sz="quarter" idx="17" hasCustomPrompt="1"/>
          </p:nvPr>
        </p:nvSpPr>
        <p:spPr>
          <a:xfrm>
            <a:off x="8425373" y="1342280"/>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11">
            <a:extLst>
              <a:ext uri="{FF2B5EF4-FFF2-40B4-BE49-F238E27FC236}">
                <a16:creationId xmlns:a16="http://schemas.microsoft.com/office/drawing/2014/main" id="{1F088E60-04A7-0D7E-2D50-0B87BD574A58}"/>
              </a:ext>
            </a:extLst>
          </p:cNvPr>
          <p:cNvSpPr>
            <a:spLocks noGrp="1"/>
          </p:cNvSpPr>
          <p:nvPr>
            <p:ph type="body" sz="quarter" idx="19" hasCustomPrompt="1"/>
          </p:nvPr>
        </p:nvSpPr>
        <p:spPr>
          <a:xfrm>
            <a:off x="4500214" y="1342280"/>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7A584388-627F-73ED-1A0D-F521750414FB}"/>
              </a:ext>
            </a:extLst>
          </p:cNvPr>
          <p:cNvSpPr>
            <a:spLocks noGrp="1"/>
          </p:cNvSpPr>
          <p:nvPr>
            <p:ph type="body" sz="quarter" idx="10" hasCustomPrompt="1"/>
          </p:nvPr>
        </p:nvSpPr>
        <p:spPr>
          <a:xfrm>
            <a:off x="570676" y="1841598"/>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Text Placeholder 3">
            <a:extLst>
              <a:ext uri="{FF2B5EF4-FFF2-40B4-BE49-F238E27FC236}">
                <a16:creationId xmlns:a16="http://schemas.microsoft.com/office/drawing/2014/main" id="{C03AB3C7-E780-FE7D-CBA3-8D4E1153EC62}"/>
              </a:ext>
            </a:extLst>
          </p:cNvPr>
          <p:cNvSpPr>
            <a:spLocks noGrp="1"/>
          </p:cNvSpPr>
          <p:nvPr>
            <p:ph type="body" sz="quarter" idx="26" hasCustomPrompt="1"/>
          </p:nvPr>
        </p:nvSpPr>
        <p:spPr>
          <a:xfrm>
            <a:off x="4500214" y="1841598"/>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5" name="Text Placeholder 3">
            <a:extLst>
              <a:ext uri="{FF2B5EF4-FFF2-40B4-BE49-F238E27FC236}">
                <a16:creationId xmlns:a16="http://schemas.microsoft.com/office/drawing/2014/main" id="{3F192EE4-7621-1493-AFEE-B12C50EC1796}"/>
              </a:ext>
            </a:extLst>
          </p:cNvPr>
          <p:cNvSpPr>
            <a:spLocks noGrp="1"/>
          </p:cNvSpPr>
          <p:nvPr>
            <p:ph type="body" sz="quarter" idx="27" hasCustomPrompt="1"/>
          </p:nvPr>
        </p:nvSpPr>
        <p:spPr>
          <a:xfrm>
            <a:off x="8425373" y="1841598"/>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1" name="Text Placeholder 11">
            <a:extLst>
              <a:ext uri="{FF2B5EF4-FFF2-40B4-BE49-F238E27FC236}">
                <a16:creationId xmlns:a16="http://schemas.microsoft.com/office/drawing/2014/main" id="{AE2D816F-F0A6-F055-85E7-9DE99270014C}"/>
              </a:ext>
            </a:extLst>
          </p:cNvPr>
          <p:cNvSpPr>
            <a:spLocks noGrp="1"/>
          </p:cNvSpPr>
          <p:nvPr>
            <p:ph type="body" sz="quarter" idx="28" hasCustomPrompt="1"/>
          </p:nvPr>
        </p:nvSpPr>
        <p:spPr>
          <a:xfrm>
            <a:off x="570676" y="3619136"/>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11">
            <a:extLst>
              <a:ext uri="{FF2B5EF4-FFF2-40B4-BE49-F238E27FC236}">
                <a16:creationId xmlns:a16="http://schemas.microsoft.com/office/drawing/2014/main" id="{A95939DF-5FAA-C782-2C16-CA0F57FF0E60}"/>
              </a:ext>
            </a:extLst>
          </p:cNvPr>
          <p:cNvSpPr>
            <a:spLocks noGrp="1"/>
          </p:cNvSpPr>
          <p:nvPr>
            <p:ph type="body" sz="quarter" idx="29" hasCustomPrompt="1"/>
          </p:nvPr>
        </p:nvSpPr>
        <p:spPr>
          <a:xfrm>
            <a:off x="8425373" y="3619136"/>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11">
            <a:extLst>
              <a:ext uri="{FF2B5EF4-FFF2-40B4-BE49-F238E27FC236}">
                <a16:creationId xmlns:a16="http://schemas.microsoft.com/office/drawing/2014/main" id="{1D8979E1-CE0B-102D-326A-075BD56509A2}"/>
              </a:ext>
            </a:extLst>
          </p:cNvPr>
          <p:cNvSpPr>
            <a:spLocks noGrp="1"/>
          </p:cNvSpPr>
          <p:nvPr>
            <p:ph type="body" sz="quarter" idx="30" hasCustomPrompt="1"/>
          </p:nvPr>
        </p:nvSpPr>
        <p:spPr>
          <a:xfrm>
            <a:off x="4500214" y="3619136"/>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ED46634E-A0D0-8BAF-AE4D-449475D52125}"/>
              </a:ext>
            </a:extLst>
          </p:cNvPr>
          <p:cNvSpPr>
            <a:spLocks noGrp="1"/>
          </p:cNvSpPr>
          <p:nvPr>
            <p:ph type="body" sz="quarter" idx="31" hasCustomPrompt="1"/>
          </p:nvPr>
        </p:nvSpPr>
        <p:spPr>
          <a:xfrm>
            <a:off x="570676" y="411845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5" name="Text Placeholder 3">
            <a:extLst>
              <a:ext uri="{FF2B5EF4-FFF2-40B4-BE49-F238E27FC236}">
                <a16:creationId xmlns:a16="http://schemas.microsoft.com/office/drawing/2014/main" id="{97CB0611-002D-A5C0-2E4F-146BF1FDB75F}"/>
              </a:ext>
            </a:extLst>
          </p:cNvPr>
          <p:cNvSpPr>
            <a:spLocks noGrp="1"/>
          </p:cNvSpPr>
          <p:nvPr>
            <p:ph type="body" sz="quarter" idx="32" hasCustomPrompt="1"/>
          </p:nvPr>
        </p:nvSpPr>
        <p:spPr>
          <a:xfrm>
            <a:off x="4500214" y="411845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6" name="Text Placeholder 3">
            <a:extLst>
              <a:ext uri="{FF2B5EF4-FFF2-40B4-BE49-F238E27FC236}">
                <a16:creationId xmlns:a16="http://schemas.microsoft.com/office/drawing/2014/main" id="{A564D290-BB50-0FCB-DC86-8FE35605112E}"/>
              </a:ext>
            </a:extLst>
          </p:cNvPr>
          <p:cNvSpPr>
            <a:spLocks noGrp="1"/>
          </p:cNvSpPr>
          <p:nvPr>
            <p:ph type="body" sz="quarter" idx="33" hasCustomPrompt="1"/>
          </p:nvPr>
        </p:nvSpPr>
        <p:spPr>
          <a:xfrm>
            <a:off x="8425373" y="411845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960743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1228717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9187A4-4424-2670-DEC4-72A61846C4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14" name="Picture 13" descr="A black circle with a dark background&#10;&#10;Description automatically generated with medium confidence">
            <a:extLst>
              <a:ext uri="{FF2B5EF4-FFF2-40B4-BE49-F238E27FC236}">
                <a16:creationId xmlns:a16="http://schemas.microsoft.com/office/drawing/2014/main" id="{6D8EDA1A-CBAD-C573-B4F6-059BD8AE09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1506530176"/>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762749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1180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3320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341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Square Photo 2">
    <p:bg>
      <p:bgPr>
        <a:solidFill>
          <a:schemeClr val="tx2"/>
        </a:solidFill>
        <a:effectLst/>
      </p:bgPr>
    </p:bg>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82FD40E-8927-5979-0D77-39FFEE7CE4CA}"/>
              </a:ext>
            </a:extLst>
          </p:cNvPr>
          <p:cNvSpPr>
            <a:spLocks noGrp="1"/>
          </p:cNvSpPr>
          <p:nvPr>
            <p:ph type="pic" sz="quarter" idx="18" hasCustomPrompt="1"/>
          </p:nvPr>
        </p:nvSpPr>
        <p:spPr bwMode="ltGray">
          <a:xfrm>
            <a:off x="5333998" y="0"/>
            <a:ext cx="6858001" cy="6858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58768" y="3136865"/>
            <a:ext cx="4163125" cy="430887"/>
          </a:xfrm>
        </p:spPr>
        <p:txBody>
          <a:bodyPr anchor="ctr"/>
          <a:lstStyle>
            <a:lvl1pPr>
              <a:defRPr sz="2800">
                <a:solidFill>
                  <a:schemeClr val="bg2"/>
                </a:solidFill>
              </a:defRPr>
            </a:lvl1pPr>
          </a:lstStyle>
          <a:p>
            <a:r>
              <a:rPr lang="en-US"/>
              <a:t>Lorem ipsum dolor sit</a:t>
            </a:r>
          </a:p>
        </p:txBody>
      </p:sp>
      <p:cxnSp>
        <p:nvCxnSpPr>
          <p:cNvPr id="2" name="Straight Connector 1">
            <a:extLst>
              <a:ext uri="{FF2B5EF4-FFF2-40B4-BE49-F238E27FC236}">
                <a16:creationId xmlns:a16="http://schemas.microsoft.com/office/drawing/2014/main" id="{D06388DA-C03A-770F-71F5-9009FC7C28FD}"/>
              </a:ext>
            </a:extLst>
          </p:cNvPr>
          <p:cNvCxnSpPr>
            <a:cxnSpLocks/>
          </p:cNvCxnSpPr>
          <p:nvPr userDrawn="1"/>
        </p:nvCxnSpPr>
        <p:spPr>
          <a:xfrm>
            <a:off x="5334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891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2639759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6311614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3652279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2 filmstrip images/text ">
    <p:bg>
      <p:bgPr>
        <a:solidFill>
          <a:schemeClr val="tx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9D56302-57DB-105C-8C42-5F151D8A193A}"/>
              </a:ext>
            </a:extLst>
          </p:cNvPr>
          <p:cNvSpPr>
            <a:spLocks noGrp="1"/>
          </p:cNvSpPr>
          <p:nvPr>
            <p:ph type="pic" sz="quarter" idx="18" hasCustomPrompt="1"/>
          </p:nvPr>
        </p:nvSpPr>
        <p:spPr bwMode="ltGray">
          <a:xfrm>
            <a:off x="1" y="2286000"/>
            <a:ext cx="6062472" cy="280720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A6F22781-CE08-ED2C-CA02-2B26814AA15E}"/>
              </a:ext>
            </a:extLst>
          </p:cNvPr>
          <p:cNvSpPr>
            <a:spLocks noGrp="1"/>
          </p:cNvSpPr>
          <p:nvPr>
            <p:ph type="pic" sz="quarter" idx="19" hasCustomPrompt="1"/>
          </p:nvPr>
        </p:nvSpPr>
        <p:spPr bwMode="ltGray">
          <a:xfrm>
            <a:off x="6130835" y="2286000"/>
            <a:ext cx="6062472" cy="280720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91078" y="5334000"/>
            <a:ext cx="4892040"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20606" y="5334000"/>
            <a:ext cx="4892040"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A76514B-0157-5C0F-848E-AD2F01700A3E}"/>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8930266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3 filmstrip images/text">
    <p:bg>
      <p:bgPr>
        <a:solidFill>
          <a:schemeClr val="tx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15D180EA-35AC-1980-E979-F99DF930CB2A}"/>
              </a:ext>
            </a:extLst>
          </p:cNvPr>
          <p:cNvSpPr>
            <a:spLocks noGrp="1"/>
          </p:cNvSpPr>
          <p:nvPr>
            <p:ph type="pic" sz="quarter" idx="19" hasCustomPrompt="1"/>
          </p:nvPr>
        </p:nvSpPr>
        <p:spPr bwMode="ltGray">
          <a:xfrm>
            <a:off x="1" y="2286000"/>
            <a:ext cx="4023359"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7BA9970-0932-3069-FE48-1066DC9D6A7F}"/>
              </a:ext>
            </a:extLst>
          </p:cNvPr>
          <p:cNvSpPr>
            <a:spLocks noGrp="1"/>
          </p:cNvSpPr>
          <p:nvPr>
            <p:ph type="pic" sz="quarter" idx="20" hasCustomPrompt="1"/>
          </p:nvPr>
        </p:nvSpPr>
        <p:spPr bwMode="ltGray">
          <a:xfrm>
            <a:off x="4084321" y="2286000"/>
            <a:ext cx="4023359"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FD465B9-3F4A-E7E9-DC5F-A1F7EDF92BE6}"/>
              </a:ext>
            </a:extLst>
          </p:cNvPr>
          <p:cNvSpPr>
            <a:spLocks noGrp="1"/>
          </p:cNvSpPr>
          <p:nvPr>
            <p:ph type="pic" sz="quarter" idx="21" hasCustomPrompt="1"/>
          </p:nvPr>
        </p:nvSpPr>
        <p:spPr bwMode="ltGray">
          <a:xfrm>
            <a:off x="8168641" y="2286000"/>
            <a:ext cx="4023359"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14399"/>
            <a:ext cx="285292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814399"/>
            <a:ext cx="285292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814399"/>
            <a:ext cx="285292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Title 1">
            <a:extLst>
              <a:ext uri="{FF2B5EF4-FFF2-40B4-BE49-F238E27FC236}">
                <a16:creationId xmlns:a16="http://schemas.microsoft.com/office/drawing/2014/main" id="{C2E8CC7A-2DAF-68D5-0ADE-1E8AFB2566C5}"/>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501216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text boxes">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3F750-71ED-4DFF-FB71-B66298E859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108D6EFA-9DAC-D1F0-55ED-9949D16A9F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382468"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638469"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638469"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8" name="Rounded Rectangle 2">
            <a:extLst>
              <a:ext uri="{FF2B5EF4-FFF2-40B4-BE49-F238E27FC236}">
                <a16:creationId xmlns:a16="http://schemas.microsoft.com/office/drawing/2014/main" id="{0B210A1E-5884-FEB6-332E-7C23EB5D15A6}"/>
              </a:ext>
              <a:ext uri="{C183D7F6-B498-43B3-948B-1728B52AA6E4}">
                <adec:decorative xmlns:adec="http://schemas.microsoft.com/office/drawing/2017/decorative" val="1"/>
              </a:ext>
            </a:extLst>
          </p:cNvPr>
          <p:cNvSpPr/>
          <p:nvPr userDrawn="1"/>
        </p:nvSpPr>
        <p:spPr bwMode="auto">
          <a:xfrm>
            <a:off x="817955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9" name="Text Placeholder 3">
            <a:extLst>
              <a:ext uri="{FF2B5EF4-FFF2-40B4-BE49-F238E27FC236}">
                <a16:creationId xmlns:a16="http://schemas.microsoft.com/office/drawing/2014/main" id="{1FAC3CD8-8269-8023-D44F-BC9EA2CD669A}"/>
              </a:ext>
            </a:extLst>
          </p:cNvPr>
          <p:cNvSpPr>
            <a:spLocks noGrp="1"/>
          </p:cNvSpPr>
          <p:nvPr>
            <p:ph type="body" sz="quarter" idx="18" hasCustomPrompt="1"/>
          </p:nvPr>
        </p:nvSpPr>
        <p:spPr>
          <a:xfrm>
            <a:off x="843555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0" name="Text Placeholder 3">
            <a:extLst>
              <a:ext uri="{FF2B5EF4-FFF2-40B4-BE49-F238E27FC236}">
                <a16:creationId xmlns:a16="http://schemas.microsoft.com/office/drawing/2014/main" id="{3CD58979-FBCF-212D-BA47-E3B2FAF4A6BC}"/>
              </a:ext>
            </a:extLst>
          </p:cNvPr>
          <p:cNvSpPr>
            <a:spLocks noGrp="1"/>
          </p:cNvSpPr>
          <p:nvPr>
            <p:ph type="body" sz="quarter" idx="19" hasCustomPrompt="1"/>
          </p:nvPr>
        </p:nvSpPr>
        <p:spPr>
          <a:xfrm>
            <a:off x="843555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31" name="Rounded Rectangle 2">
            <a:extLst>
              <a:ext uri="{FF2B5EF4-FFF2-40B4-BE49-F238E27FC236}">
                <a16:creationId xmlns:a16="http://schemas.microsoft.com/office/drawing/2014/main" id="{519417E7-4330-CE2A-C018-004C40CC33FC}"/>
              </a:ext>
              <a:ext uri="{C183D7F6-B498-43B3-948B-1728B52AA6E4}">
                <adec:decorative xmlns:adec="http://schemas.microsoft.com/office/drawing/2017/decorative" val="1"/>
              </a:ext>
            </a:extLst>
          </p:cNvPr>
          <p:cNvSpPr/>
          <p:nvPr userDrawn="1"/>
        </p:nvSpPr>
        <p:spPr bwMode="auto">
          <a:xfrm>
            <a:off x="58538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2" name="Text Placeholder 3">
            <a:extLst>
              <a:ext uri="{FF2B5EF4-FFF2-40B4-BE49-F238E27FC236}">
                <a16:creationId xmlns:a16="http://schemas.microsoft.com/office/drawing/2014/main" id="{5E2A7BED-F7CE-714D-7143-539BB9132309}"/>
              </a:ext>
            </a:extLst>
          </p:cNvPr>
          <p:cNvSpPr>
            <a:spLocks noGrp="1"/>
          </p:cNvSpPr>
          <p:nvPr>
            <p:ph type="body" sz="quarter" idx="20" hasCustomPrompt="1"/>
          </p:nvPr>
        </p:nvSpPr>
        <p:spPr>
          <a:xfrm>
            <a:off x="84138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amet turpis</a:t>
            </a:r>
          </a:p>
        </p:txBody>
      </p:sp>
      <p:sp>
        <p:nvSpPr>
          <p:cNvPr id="33" name="Text Placeholder 3">
            <a:extLst>
              <a:ext uri="{FF2B5EF4-FFF2-40B4-BE49-F238E27FC236}">
                <a16:creationId xmlns:a16="http://schemas.microsoft.com/office/drawing/2014/main" id="{3E1326CB-6240-432C-D815-FFE2FC75213B}"/>
              </a:ext>
            </a:extLst>
          </p:cNvPr>
          <p:cNvSpPr>
            <a:spLocks noGrp="1"/>
          </p:cNvSpPr>
          <p:nvPr>
            <p:ph type="body" sz="quarter" idx="21" hasCustomPrompt="1"/>
          </p:nvPr>
        </p:nvSpPr>
        <p:spPr>
          <a:xfrm>
            <a:off x="84138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 name="Title 1">
            <a:extLst>
              <a:ext uri="{FF2B5EF4-FFF2-40B4-BE49-F238E27FC236}">
                <a16:creationId xmlns:a16="http://schemas.microsoft.com/office/drawing/2014/main" id="{7BB09A5F-2054-3689-C15B-2605B5886719}"/>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626302897"/>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4 filmstrip images/text">
    <p:bg>
      <p:bgPr>
        <a:solidFill>
          <a:schemeClr val="tx2"/>
        </a:solidFill>
        <a:effectLst/>
      </p:bgPr>
    </p:bg>
    <p:spTree>
      <p:nvGrpSpPr>
        <p:cNvPr id="1" name=""/>
        <p:cNvGrpSpPr/>
        <p:nvPr/>
      </p:nvGrpSpPr>
      <p:grpSpPr>
        <a:xfrm>
          <a:off x="0" y="0"/>
          <a:ext cx="0" cy="0"/>
          <a:chOff x="0" y="0"/>
          <a:chExt cx="0" cy="0"/>
        </a:xfrm>
      </p:grpSpPr>
      <p:pic>
        <p:nvPicPr>
          <p:cNvPr id="3" name="Picture 2" descr="A black background with a purple light&#10;&#10;Description automatically generated">
            <a:extLst>
              <a:ext uri="{FF2B5EF4-FFF2-40B4-BE49-F238E27FC236}">
                <a16:creationId xmlns:a16="http://schemas.microsoft.com/office/drawing/2014/main" id="{4908847D-91FB-ABAF-F9AD-8B62A7315C44}"/>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6871097-8AF2-0A8D-8B84-FB7DDB720E61}"/>
              </a:ext>
            </a:extLst>
          </p:cNvPr>
          <p:cNvSpPr>
            <a:spLocks noGrp="1"/>
          </p:cNvSpPr>
          <p:nvPr>
            <p:ph type="pic" sz="quarter" idx="21" hasCustomPrompt="1"/>
          </p:nvPr>
        </p:nvSpPr>
        <p:spPr bwMode="ltGray">
          <a:xfrm>
            <a:off x="4681" y="2286000"/>
            <a:ext cx="2994551"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FF6896B7-9A42-6858-3696-02CC94F362F3}"/>
              </a:ext>
            </a:extLst>
          </p:cNvPr>
          <p:cNvSpPr>
            <a:spLocks noGrp="1"/>
          </p:cNvSpPr>
          <p:nvPr>
            <p:ph type="pic" sz="quarter" idx="22" hasCustomPrompt="1"/>
          </p:nvPr>
        </p:nvSpPr>
        <p:spPr bwMode="ltGray">
          <a:xfrm>
            <a:off x="3067196" y="2286000"/>
            <a:ext cx="2994551"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FF5F2F2D-684A-59EB-D5C8-1FC5736BDE15}"/>
              </a:ext>
            </a:extLst>
          </p:cNvPr>
          <p:cNvSpPr>
            <a:spLocks noGrp="1"/>
          </p:cNvSpPr>
          <p:nvPr>
            <p:ph type="pic" sz="quarter" idx="23" hasCustomPrompt="1"/>
          </p:nvPr>
        </p:nvSpPr>
        <p:spPr bwMode="ltGray">
          <a:xfrm>
            <a:off x="6129711" y="2286000"/>
            <a:ext cx="2994551"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4521E80-2432-8E4F-FB73-5F42C58E7AB6}"/>
              </a:ext>
            </a:extLst>
          </p:cNvPr>
          <p:cNvSpPr>
            <a:spLocks noGrp="1"/>
          </p:cNvSpPr>
          <p:nvPr>
            <p:ph type="pic" sz="quarter" idx="24" hasCustomPrompt="1"/>
          </p:nvPr>
        </p:nvSpPr>
        <p:spPr bwMode="ltGray">
          <a:xfrm>
            <a:off x="9192225" y="2286000"/>
            <a:ext cx="2994551"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23085"/>
            <a:ext cx="182880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821894"/>
            <a:ext cx="182880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821895"/>
            <a:ext cx="182880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821894"/>
            <a:ext cx="182880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4" name="Title 1">
            <a:extLst>
              <a:ext uri="{FF2B5EF4-FFF2-40B4-BE49-F238E27FC236}">
                <a16:creationId xmlns:a16="http://schemas.microsoft.com/office/drawing/2014/main" id="{C3A12E2E-EC1F-8823-7D03-A6E16D7A164B}"/>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403807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4 square images/text ">
    <p:bg>
      <p:bgPr>
        <a:solidFill>
          <a:schemeClr val="tx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A2F41A0-F21E-C566-0F6E-E183BD6DEE72}"/>
              </a:ext>
            </a:extLst>
          </p:cNvPr>
          <p:cNvSpPr>
            <a:spLocks noGrp="1"/>
          </p:cNvSpPr>
          <p:nvPr>
            <p:ph type="pic" sz="quarter" idx="23" hasCustomPrompt="1"/>
          </p:nvPr>
        </p:nvSpPr>
        <p:spPr bwMode="ltGray">
          <a:xfrm>
            <a:off x="1273185"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A38D056A-B16E-124E-C642-AB1E3B477410}"/>
              </a:ext>
            </a:extLst>
          </p:cNvPr>
          <p:cNvSpPr>
            <a:spLocks noGrp="1"/>
          </p:cNvSpPr>
          <p:nvPr>
            <p:ph type="pic" sz="quarter" idx="24" hasCustomPrompt="1"/>
          </p:nvPr>
        </p:nvSpPr>
        <p:spPr bwMode="ltGray">
          <a:xfrm>
            <a:off x="3729002"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17263478-8E6E-2C79-38F8-FEE416874DA2}"/>
              </a:ext>
            </a:extLst>
          </p:cNvPr>
          <p:cNvSpPr>
            <a:spLocks noGrp="1"/>
          </p:cNvSpPr>
          <p:nvPr>
            <p:ph type="pic" sz="quarter" idx="25" hasCustomPrompt="1"/>
          </p:nvPr>
        </p:nvSpPr>
        <p:spPr bwMode="ltGray">
          <a:xfrm>
            <a:off x="6176111"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0886412-D097-91D4-0218-CDC0B978C6B8}"/>
              </a:ext>
            </a:extLst>
          </p:cNvPr>
          <p:cNvSpPr>
            <a:spLocks noGrp="1"/>
          </p:cNvSpPr>
          <p:nvPr>
            <p:ph type="pic" sz="quarter" idx="26" hasCustomPrompt="1"/>
          </p:nvPr>
        </p:nvSpPr>
        <p:spPr bwMode="ltGray">
          <a:xfrm>
            <a:off x="8631928" y="2286000"/>
            <a:ext cx="2386584" cy="228600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1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1565793" y="4814399"/>
            <a:ext cx="180136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4017147" y="4814400"/>
            <a:ext cx="180136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elit</a:t>
            </a:r>
            <a:endParaRPr lang="en-US"/>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6468501" y="4814399"/>
            <a:ext cx="180136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elit</a:t>
            </a:r>
            <a:endParaRPr lang="en-US"/>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8919855" y="4814399"/>
            <a:ext cx="180136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elit</a:t>
            </a:r>
            <a:endParaRPr lang="en-US"/>
          </a:p>
        </p:txBody>
      </p:sp>
      <p:sp>
        <p:nvSpPr>
          <p:cNvPr id="4" name="Title 1">
            <a:extLst>
              <a:ext uri="{FF2B5EF4-FFF2-40B4-BE49-F238E27FC236}">
                <a16:creationId xmlns:a16="http://schemas.microsoft.com/office/drawing/2014/main" id="{E065EB1F-9F39-FD8E-0407-5CB80A5485D9}"/>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8482061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Image on lef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97C891-C479-29C7-E37D-950D882AB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2066606" y="2066984"/>
            <a:ext cx="6857624" cy="2724411"/>
          </a:xfrm>
          <a:prstGeom prst="rect">
            <a:avLst/>
          </a:prstGeom>
          <a:effectLst>
            <a:outerShdw blurRad="952500" dist="444500" dir="4080000" algn="r" rotWithShape="0">
              <a:schemeClr val="accent2">
                <a:alpha val="20000"/>
              </a:schemeClr>
            </a:outerShdw>
          </a:effectLst>
        </p:spPr>
      </p:pic>
      <p:pic>
        <p:nvPicPr>
          <p:cNvPr id="9" name="Picture 8" descr="A purple and black wave&#10;&#10;Description automatically generated">
            <a:extLst>
              <a:ext uri="{FF2B5EF4-FFF2-40B4-BE49-F238E27FC236}">
                <a16:creationId xmlns:a16="http://schemas.microsoft.com/office/drawing/2014/main" id="{16A2E83B-0903-4D5C-CECA-292176CCBF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2300894" y="2300504"/>
            <a:ext cx="6857625" cy="2255839"/>
          </a:xfrm>
          <a:prstGeom prst="rect">
            <a:avLst/>
          </a:prstGeom>
        </p:spPr>
      </p:pic>
      <p:pic>
        <p:nvPicPr>
          <p:cNvPr id="11" name="Picture 10" descr="A black and purple wave&#10;&#10;Description automatically generated">
            <a:extLst>
              <a:ext uri="{FF2B5EF4-FFF2-40B4-BE49-F238E27FC236}">
                <a16:creationId xmlns:a16="http://schemas.microsoft.com/office/drawing/2014/main" id="{070343CE-181A-3CA6-F6D8-958816B2CC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2178171" y="2178167"/>
            <a:ext cx="6857625" cy="2501282"/>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6577395"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6577395"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05576"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599D6AC7-BB0F-1B91-6ACC-FF3732BFDA43}"/>
              </a:ext>
            </a:extLst>
          </p:cNvPr>
          <p:cNvSpPr>
            <a:spLocks noGrp="1"/>
          </p:cNvSpPr>
          <p:nvPr>
            <p:ph type="pic" sz="quarter" idx="21" hasCustomPrompt="1"/>
          </p:nvPr>
        </p:nvSpPr>
        <p:spPr bwMode="ltGray">
          <a:xfrm>
            <a:off x="733485" y="1213188"/>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54990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DD127-5831-4801-3C88-30F1A24797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6580000" y="1239739"/>
            <a:ext cx="6857624" cy="4378904"/>
          </a:xfrm>
          <a:prstGeom prst="rect">
            <a:avLst/>
          </a:prstGeom>
          <a:effectLst>
            <a:outerShdw blurRad="952500" dist="444500" dir="9720000" algn="r" rotWithShape="0">
              <a:schemeClr val="accent2">
                <a:alpha val="20000"/>
              </a:schemeClr>
            </a:outerShdw>
          </a:effectLst>
        </p:spPr>
      </p:pic>
      <p:pic>
        <p:nvPicPr>
          <p:cNvPr id="9" name="Picture 8" descr="A purple and black wave&#10;&#10;Description automatically generated">
            <a:extLst>
              <a:ext uri="{FF2B5EF4-FFF2-40B4-BE49-F238E27FC236}">
                <a16:creationId xmlns:a16="http://schemas.microsoft.com/office/drawing/2014/main" id="{39D2AE98-CC80-21D0-FFAF-700DB40667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956563" y="1615537"/>
            <a:ext cx="6857625" cy="3625775"/>
          </a:xfrm>
          <a:prstGeom prst="rect">
            <a:avLst/>
          </a:prstGeom>
        </p:spPr>
      </p:pic>
      <p:pic>
        <p:nvPicPr>
          <p:cNvPr id="11" name="Picture 10" descr="A black and purple wave&#10;&#10;Description automatically generated">
            <a:extLst>
              <a:ext uri="{FF2B5EF4-FFF2-40B4-BE49-F238E27FC236}">
                <a16:creationId xmlns:a16="http://schemas.microsoft.com/office/drawing/2014/main" id="{2C871EAF-E2C7-9841-14E6-B6CEF1FFA8E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6759314" y="1418672"/>
            <a:ext cx="6857625" cy="4020272"/>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712173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Image block to right">
    <p:bg>
      <p:bgPr>
        <a:solidFill>
          <a:schemeClr val="tx2"/>
        </a:solidFill>
        <a:effectLst/>
      </p:bgPr>
    </p:bg>
    <p:spTree>
      <p:nvGrpSpPr>
        <p:cNvPr id="1" name=""/>
        <p:cNvGrpSpPr/>
        <p:nvPr/>
      </p:nvGrpSpPr>
      <p:grpSpPr>
        <a:xfrm>
          <a:off x="0" y="0"/>
          <a:ext cx="0" cy="0"/>
          <a:chOff x="0" y="0"/>
          <a:chExt cx="0" cy="0"/>
        </a:xfrm>
      </p:grpSpPr>
      <p:pic>
        <p:nvPicPr>
          <p:cNvPr id="2" name="Picture 1" descr="A purple circles on a black background&#10;&#10;Description automatically generated">
            <a:extLst>
              <a:ext uri="{FF2B5EF4-FFF2-40B4-BE49-F238E27FC236}">
                <a16:creationId xmlns:a16="http://schemas.microsoft.com/office/drawing/2014/main" id="{378E0A34-D4AC-709B-A36C-CD1FB91E200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20700000">
            <a:off x="8525623" y="660502"/>
            <a:ext cx="3626159" cy="3205884"/>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7" name="Rounded Rectangle 2">
            <a:extLst>
              <a:ext uri="{FF2B5EF4-FFF2-40B4-BE49-F238E27FC236}">
                <a16:creationId xmlns:a16="http://schemas.microsoft.com/office/drawing/2014/main" id="{F11DFDFA-44E1-8979-00DD-CFA8917393A2}"/>
              </a:ext>
              <a:ext uri="{C183D7F6-B498-43B3-948B-1728B52AA6E4}">
                <adec:decorative xmlns:adec="http://schemas.microsoft.com/office/drawing/2017/decorative" val="1"/>
              </a:ext>
            </a:extLst>
          </p:cNvPr>
          <p:cNvSpPr/>
          <p:nvPr userDrawn="1"/>
        </p:nvSpPr>
        <p:spPr bwMode="auto">
          <a:xfrm>
            <a:off x="6538862" y="1675158"/>
            <a:ext cx="3799841" cy="3631297"/>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CB661F73-36B4-4FCA-ED8E-32C1D0D327A0}"/>
              </a:ext>
            </a:extLst>
          </p:cNvPr>
          <p:cNvSpPr>
            <a:spLocks noGrp="1"/>
          </p:cNvSpPr>
          <p:nvPr>
            <p:ph type="pic" sz="quarter" idx="21" hasCustomPrompt="1"/>
          </p:nvPr>
        </p:nvSpPr>
        <p:spPr bwMode="ltGray">
          <a:xfrm>
            <a:off x="6639865" y="1778698"/>
            <a:ext cx="3597835" cy="3424216"/>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93151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Image block to right 2">
    <p:bg>
      <p:bgPr>
        <a:solidFill>
          <a:schemeClr val="tx2"/>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pic>
        <p:nvPicPr>
          <p:cNvPr id="8" name="Picture 7" descr="A black and purple rectangle&#10;&#10;Description automatically generated">
            <a:extLst>
              <a:ext uri="{FF2B5EF4-FFF2-40B4-BE49-F238E27FC236}">
                <a16:creationId xmlns:a16="http://schemas.microsoft.com/office/drawing/2014/main" id="{090A45EB-2D4F-8298-AA38-E1C56B8D65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7709" y="1388018"/>
            <a:ext cx="379674" cy="379674"/>
          </a:xfrm>
          <a:prstGeom prst="rect">
            <a:avLst/>
          </a:prstGeom>
        </p:spPr>
      </p:pic>
      <p:pic>
        <p:nvPicPr>
          <p:cNvPr id="9" name="Picture 8" descr="A black and purple corner&#10;&#10;Description automatically generated">
            <a:extLst>
              <a:ext uri="{FF2B5EF4-FFF2-40B4-BE49-F238E27FC236}">
                <a16:creationId xmlns:a16="http://schemas.microsoft.com/office/drawing/2014/main" id="{49CCE1B5-475F-A70F-53A8-CF2FEDC9D95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81384" y="5195684"/>
            <a:ext cx="379674" cy="379674"/>
          </a:xfrm>
          <a:prstGeom prst="rect">
            <a:avLst/>
          </a:prstGeom>
        </p:spPr>
      </p:pic>
      <p:sp>
        <p:nvSpPr>
          <p:cNvPr id="7" name="Rounded Rectangle 2">
            <a:extLst>
              <a:ext uri="{FF2B5EF4-FFF2-40B4-BE49-F238E27FC236}">
                <a16:creationId xmlns:a16="http://schemas.microsoft.com/office/drawing/2014/main" id="{F11DFDFA-44E1-8979-00DD-CFA8917393A2}"/>
              </a:ext>
              <a:ext uri="{C183D7F6-B498-43B3-948B-1728B52AA6E4}">
                <adec:decorative xmlns:adec="http://schemas.microsoft.com/office/drawing/2017/decorative" val="1"/>
              </a:ext>
            </a:extLst>
          </p:cNvPr>
          <p:cNvSpPr/>
          <p:nvPr userDrawn="1"/>
        </p:nvSpPr>
        <p:spPr bwMode="auto">
          <a:xfrm>
            <a:off x="6868871" y="1675158"/>
            <a:ext cx="3799841" cy="3631297"/>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18E6820-77DD-03B5-391A-E889C698B7A2}"/>
              </a:ext>
            </a:extLst>
          </p:cNvPr>
          <p:cNvSpPr>
            <a:spLocks noGrp="1"/>
          </p:cNvSpPr>
          <p:nvPr>
            <p:ph type="pic" sz="quarter" idx="21" hasCustomPrompt="1"/>
          </p:nvPr>
        </p:nvSpPr>
        <p:spPr bwMode="ltGray">
          <a:xfrm>
            <a:off x="6969874" y="1778698"/>
            <a:ext cx="3597835" cy="3424216"/>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043212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Image block to left">
    <p:bg>
      <p:bgPr>
        <a:solidFill>
          <a:schemeClr val="tx2"/>
        </a:solidFill>
        <a:effectLst/>
      </p:bgPr>
    </p:bg>
    <p:spTree>
      <p:nvGrpSpPr>
        <p:cNvPr id="1" name=""/>
        <p:cNvGrpSpPr/>
        <p:nvPr/>
      </p:nvGrpSpPr>
      <p:grpSpPr>
        <a:xfrm>
          <a:off x="0" y="0"/>
          <a:ext cx="0" cy="0"/>
          <a:chOff x="0" y="0"/>
          <a:chExt cx="0" cy="0"/>
        </a:xfrm>
      </p:grpSpPr>
      <p:pic>
        <p:nvPicPr>
          <p:cNvPr id="8" name="Picture 7" descr="A black and purple rectangle&#10;&#10;Description automatically generated">
            <a:extLst>
              <a:ext uri="{FF2B5EF4-FFF2-40B4-BE49-F238E27FC236}">
                <a16:creationId xmlns:a16="http://schemas.microsoft.com/office/drawing/2014/main" id="{090A45EB-2D4F-8298-AA38-E1C56B8D65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56776" y="1388018"/>
            <a:ext cx="379674" cy="379674"/>
          </a:xfrm>
          <a:prstGeom prst="rect">
            <a:avLst/>
          </a:prstGeom>
        </p:spPr>
      </p:pic>
      <p:pic>
        <p:nvPicPr>
          <p:cNvPr id="9" name="Picture 8" descr="A black and purple corner&#10;&#10;Description automatically generated">
            <a:extLst>
              <a:ext uri="{FF2B5EF4-FFF2-40B4-BE49-F238E27FC236}">
                <a16:creationId xmlns:a16="http://schemas.microsoft.com/office/drawing/2014/main" id="{49CCE1B5-475F-A70F-53A8-CF2FEDC9D95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0451" y="5195684"/>
            <a:ext cx="379674" cy="379674"/>
          </a:xfrm>
          <a:prstGeom prst="rect">
            <a:avLst/>
          </a:prstGeom>
        </p:spPr>
      </p:pic>
      <p:sp>
        <p:nvSpPr>
          <p:cNvPr id="2" name="Title 2">
            <a:extLst>
              <a:ext uri="{FF2B5EF4-FFF2-40B4-BE49-F238E27FC236}">
                <a16:creationId xmlns:a16="http://schemas.microsoft.com/office/drawing/2014/main" id="{D3562E1F-7287-9D29-F0B9-BB225A553722}"/>
              </a:ext>
            </a:extLst>
          </p:cNvPr>
          <p:cNvSpPr>
            <a:spLocks noGrp="1"/>
          </p:cNvSpPr>
          <p:nvPr>
            <p:ph type="title" hasCustomPrompt="1"/>
          </p:nvPr>
        </p:nvSpPr>
        <p:spPr>
          <a:xfrm>
            <a:off x="6323013"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56FBDDF7-5CE2-295C-C243-A289DC50748A}"/>
              </a:ext>
            </a:extLst>
          </p:cNvPr>
          <p:cNvSpPr>
            <a:spLocks noGrp="1"/>
          </p:cNvSpPr>
          <p:nvPr>
            <p:ph type="body" sz="quarter" idx="11" hasCustomPrompt="1"/>
          </p:nvPr>
        </p:nvSpPr>
        <p:spPr>
          <a:xfrm>
            <a:off x="6323013"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7" name="Rounded Rectangle 2">
            <a:extLst>
              <a:ext uri="{FF2B5EF4-FFF2-40B4-BE49-F238E27FC236}">
                <a16:creationId xmlns:a16="http://schemas.microsoft.com/office/drawing/2014/main" id="{F11DFDFA-44E1-8979-00DD-CFA8917393A2}"/>
              </a:ext>
              <a:ext uri="{C183D7F6-B498-43B3-948B-1728B52AA6E4}">
                <adec:decorative xmlns:adec="http://schemas.microsoft.com/office/drawing/2017/decorative" val="1"/>
              </a:ext>
            </a:extLst>
          </p:cNvPr>
          <p:cNvSpPr/>
          <p:nvPr userDrawn="1"/>
        </p:nvSpPr>
        <p:spPr bwMode="auto">
          <a:xfrm>
            <a:off x="857938" y="1675158"/>
            <a:ext cx="3799841" cy="3631297"/>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6F77AF3-E542-D980-EA8B-B8FF10CFA6A0}"/>
              </a:ext>
            </a:extLst>
          </p:cNvPr>
          <p:cNvSpPr>
            <a:spLocks noGrp="1"/>
          </p:cNvSpPr>
          <p:nvPr>
            <p:ph type="pic" sz="quarter" idx="21" hasCustomPrompt="1"/>
          </p:nvPr>
        </p:nvSpPr>
        <p:spPr bwMode="ltGray">
          <a:xfrm>
            <a:off x="958941" y="1778698"/>
            <a:ext cx="3597835" cy="3424216"/>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458657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3 round images/text ">
    <p:bg>
      <p:bgPr>
        <a:solidFill>
          <a:schemeClr val="tx2"/>
        </a:solidFill>
        <a:effectLst/>
      </p:bgPr>
    </p:bg>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3807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3807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3807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CD7D6FA-1719-A79E-EAE1-DBA349CB23FA}"/>
              </a:ext>
            </a:extLst>
          </p:cNvPr>
          <p:cNvSpPr>
            <a:spLocks noGrp="1" noChangeAspect="1"/>
          </p:cNvSpPr>
          <p:nvPr>
            <p:ph type="pic" sz="quarter" idx="19" hasCustomPrompt="1"/>
          </p:nvPr>
        </p:nvSpPr>
        <p:spPr bwMode="ltGray">
          <a:xfrm>
            <a:off x="4933506" y="2286000"/>
            <a:ext cx="2313432" cy="2313432"/>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63542145-93D8-680E-89D6-10B9E52D37E0}"/>
              </a:ext>
            </a:extLst>
          </p:cNvPr>
          <p:cNvSpPr>
            <a:spLocks noGrp="1" noChangeAspect="1"/>
          </p:cNvSpPr>
          <p:nvPr>
            <p:ph type="pic" sz="quarter" idx="20" hasCustomPrompt="1"/>
          </p:nvPr>
        </p:nvSpPr>
        <p:spPr bwMode="ltGray">
          <a:xfrm>
            <a:off x="7834967"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Title 1">
            <a:extLst>
              <a:ext uri="{FF2B5EF4-FFF2-40B4-BE49-F238E27FC236}">
                <a16:creationId xmlns:a16="http://schemas.microsoft.com/office/drawing/2014/main" id="{1605E53D-7AC0-960A-378E-BF67CACEB21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164338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4 round images/text">
    <p:bg>
      <p:bgPr>
        <a:solidFill>
          <a:schemeClr val="tx2"/>
        </a:solidFill>
        <a:effectLst/>
      </p:bgPr>
    </p:bg>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5306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5306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5306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53065"/>
            <a:ext cx="2313432"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029985C-3AFB-F587-A7DB-738DEF58E4ED}"/>
              </a:ext>
            </a:extLst>
          </p:cNvPr>
          <p:cNvSpPr>
            <a:spLocks noGrp="1" noChangeAspect="1"/>
          </p:cNvSpPr>
          <p:nvPr>
            <p:ph type="pic" sz="quarter" idx="23" hasCustomPrompt="1"/>
          </p:nvPr>
        </p:nvSpPr>
        <p:spPr bwMode="ltGray">
          <a:xfrm>
            <a:off x="3485661"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8807DA10-5502-3891-9D9E-89EEDD82F5F3}"/>
              </a:ext>
            </a:extLst>
          </p:cNvPr>
          <p:cNvSpPr>
            <a:spLocks noGrp="1" noChangeAspect="1"/>
          </p:cNvSpPr>
          <p:nvPr>
            <p:ph type="pic" sz="quarter" idx="24" hasCustomPrompt="1"/>
          </p:nvPr>
        </p:nvSpPr>
        <p:spPr bwMode="ltGray">
          <a:xfrm>
            <a:off x="6387122"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A49B88A-2F2C-C227-EDED-DECE8A82FDDD}"/>
              </a:ext>
            </a:extLst>
          </p:cNvPr>
          <p:cNvSpPr>
            <a:spLocks noGrp="1" noChangeAspect="1"/>
          </p:cNvSpPr>
          <p:nvPr>
            <p:ph type="pic" sz="quarter" idx="25" hasCustomPrompt="1"/>
          </p:nvPr>
        </p:nvSpPr>
        <p:spPr bwMode="ltGray">
          <a:xfrm>
            <a:off x="9288584" y="2286000"/>
            <a:ext cx="2313432" cy="2313432"/>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8" name="Title 1">
            <a:extLst>
              <a:ext uri="{FF2B5EF4-FFF2-40B4-BE49-F238E27FC236}">
                <a16:creationId xmlns:a16="http://schemas.microsoft.com/office/drawing/2014/main" id="{7D624F15-6CD7-3E67-AC30-FF4C14934D5B}"/>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680217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5 round images/text ">
    <p:bg>
      <p:bgPr>
        <a:solidFill>
          <a:schemeClr val="tx2"/>
        </a:solidFill>
        <a:effectLst/>
      </p:bgPr>
    </p:bg>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671011"/>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642946"/>
            <a:ext cx="173736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642946"/>
            <a:ext cx="173736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642947"/>
            <a:ext cx="173736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642946"/>
            <a:ext cx="173736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642946"/>
            <a:ext cx="1737360"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E5D7969A-8773-9EDF-DC92-BA9D58D551B5}"/>
              </a:ext>
            </a:extLst>
          </p:cNvPr>
          <p:cNvSpPr>
            <a:spLocks noGrp="1" noChangeAspect="1"/>
          </p:cNvSpPr>
          <p:nvPr>
            <p:ph type="pic" sz="quarter" idx="25" hasCustomPrompt="1"/>
          </p:nvPr>
        </p:nvSpPr>
        <p:spPr bwMode="ltGray">
          <a:xfrm>
            <a:off x="2899508" y="2671011"/>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A7A879F-00F3-4924-BB38-7BFCD8D11923}"/>
              </a:ext>
            </a:extLst>
          </p:cNvPr>
          <p:cNvSpPr>
            <a:spLocks noGrp="1" noChangeAspect="1"/>
          </p:cNvSpPr>
          <p:nvPr>
            <p:ph type="pic" sz="quarter" idx="26" hasCustomPrompt="1"/>
          </p:nvPr>
        </p:nvSpPr>
        <p:spPr bwMode="ltGray">
          <a:xfrm>
            <a:off x="5226539" y="2671011"/>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268E3DAE-9F49-F1CB-B401-ABA19A65E4C9}"/>
              </a:ext>
            </a:extLst>
          </p:cNvPr>
          <p:cNvSpPr>
            <a:spLocks noGrp="1" noChangeAspect="1"/>
          </p:cNvSpPr>
          <p:nvPr>
            <p:ph type="pic" sz="quarter" idx="27" hasCustomPrompt="1"/>
          </p:nvPr>
        </p:nvSpPr>
        <p:spPr bwMode="ltGray">
          <a:xfrm>
            <a:off x="7541847" y="2671011"/>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314182EE-8ADB-21BC-4705-6FDE85A7D5C5}"/>
              </a:ext>
            </a:extLst>
          </p:cNvPr>
          <p:cNvSpPr>
            <a:spLocks noGrp="1" noChangeAspect="1"/>
          </p:cNvSpPr>
          <p:nvPr>
            <p:ph type="pic" sz="quarter" idx="28" hasCustomPrompt="1"/>
          </p:nvPr>
        </p:nvSpPr>
        <p:spPr bwMode="ltGray">
          <a:xfrm>
            <a:off x="9863016" y="2671011"/>
            <a:ext cx="1737360" cy="1737360"/>
          </a:xfrm>
          <a:prstGeom prst="ellipse">
            <a:avLst/>
          </a:prstGeom>
          <a:solidFill>
            <a:schemeClr val="tx2"/>
          </a:soli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9" name="Title 1">
            <a:extLst>
              <a:ext uri="{FF2B5EF4-FFF2-40B4-BE49-F238E27FC236}">
                <a16:creationId xmlns:a16="http://schemas.microsoft.com/office/drawing/2014/main" id="{C121F7F2-283D-1D39-FFE5-F8F20679E25B}"/>
              </a:ext>
            </a:extLst>
          </p:cNvPr>
          <p:cNvSpPr>
            <a:spLocks noGrp="1"/>
          </p:cNvSpPr>
          <p:nvPr>
            <p:ph type="title" hasCustomPrompt="1"/>
          </p:nvPr>
        </p:nvSpPr>
        <p:spPr>
          <a:xfrm>
            <a:off x="586740" y="1320606"/>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671143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8BAF4C1C-4A7D-37B4-88E4-F07888746C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12192000" cy="4830163"/>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gradFill>
                  <a:gsLst>
                    <a:gs pos="24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bg1"/>
          </a:solidFill>
          <a:ln>
            <a:noFill/>
          </a:ln>
        </p:spPr>
        <p:txBody>
          <a:bodyPr vert="horz" wrap="square" lIns="0" tIns="0" rIns="0" bIns="594360" rtlCol="0" anchor="ctr" anchorCtr="0">
            <a:noAutofit/>
          </a:bodyPr>
          <a:lstStyle>
            <a:lvl1pPr>
              <a:defRPr lang="en-US" sz="6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lgn="ctr"/>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615553"/>
          </a:xfrm>
        </p:spPr>
        <p:txBody>
          <a:bodyPr/>
          <a:lstStyle>
            <a:lvl1pPr algn="ctr">
              <a:defRPr>
                <a:solidFill>
                  <a:schemeClr val="tx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gradFill>
                  <a:gsLst>
                    <a:gs pos="24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gradFill>
                  <a:gsLst>
                    <a:gs pos="24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852487614"/>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Image on bottom">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866001"/>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D4EA0F5-E6E1-8E1B-76F9-030658001CC7}"/>
              </a:ext>
            </a:extLst>
          </p:cNvPr>
          <p:cNvSpPr>
            <a:spLocks noGrp="1"/>
          </p:cNvSpPr>
          <p:nvPr>
            <p:ph type="pic" sz="quarter" idx="13" hasCustomPrompt="1"/>
          </p:nvPr>
        </p:nvSpPr>
        <p:spPr bwMode="ltGray">
          <a:xfrm>
            <a:off x="0" y="2285999"/>
            <a:ext cx="12192000" cy="4572001"/>
          </a:xfrm>
          <a:solidFill>
            <a:schemeClr val="tx2"/>
          </a:solidFill>
        </p:spPr>
        <p:txBody>
          <a:bodyPr lIns="0" tIns="0" rIns="0" bIns="731520" anchor="ctr" anchorCtr="0">
            <a:noAutofit/>
          </a:bodyPr>
          <a:lstStyle>
            <a:lvl1pPr marL="0" indent="0" algn="ctr">
              <a:lnSpc>
                <a:spcPct val="100000"/>
              </a:lnSpc>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410371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Image on top">
    <p:bg>
      <p:bgPr>
        <a:solidFill>
          <a:schemeClr val="tx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D4EA0F5-E6E1-8E1B-76F9-030658001CC7}"/>
              </a:ext>
            </a:extLst>
          </p:cNvPr>
          <p:cNvSpPr>
            <a:spLocks noGrp="1"/>
          </p:cNvSpPr>
          <p:nvPr>
            <p:ph type="pic" sz="quarter" idx="13" hasCustomPrompt="1"/>
          </p:nvPr>
        </p:nvSpPr>
        <p:spPr bwMode="ltGray">
          <a:xfrm>
            <a:off x="0" y="0"/>
            <a:ext cx="12192000" cy="4572001"/>
          </a:xfrm>
          <a:solidFill>
            <a:schemeClr val="tx2"/>
          </a:solidFill>
        </p:spPr>
        <p:txBody>
          <a:bodyPr lIns="0" tIns="0" rIns="0" bIns="731520" anchor="ctr" anchorCtr="0">
            <a:noAutofit/>
          </a:bodyPr>
          <a:lstStyle>
            <a:lvl1pPr marL="0" indent="0" algn="ctr">
              <a:lnSpc>
                <a:spcPct val="100000"/>
              </a:lnSpc>
              <a:buNone/>
              <a:defRPr sz="14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a:t>
            </a:r>
            <a:br>
              <a:rPr lang="en-US"/>
            </a:br>
            <a:r>
              <a:rPr lang="en-US"/>
              <a:t>click or tap icon below to insert</a:t>
            </a:r>
          </a:p>
        </p:txBody>
      </p:sp>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5363861"/>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1045590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452683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4009981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3_Long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1014754"/>
            <a:ext cx="7306923" cy="4062651"/>
          </a:xfrm>
        </p:spPr>
        <p:txBody>
          <a:bodyPr vert="horz" wrap="square" lIns="0" tIns="0" rIns="0" bIns="0" rtlCol="0" anchor="t">
            <a:spAutoFit/>
          </a:bodyPr>
          <a:lstStyle>
            <a:lvl1pPr>
              <a:defRPr lang="en-US" sz="2400" dirty="0">
                <a:solidFill>
                  <a:schemeClr val="tx1"/>
                </a:solidFill>
              </a:defRPr>
            </a:lvl1pPr>
          </a:lstStyle>
          <a:p>
            <a:pPr lvl="0">
              <a:spcBef>
                <a:spcPts val="0"/>
              </a:spcBef>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517532"/>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6" name="Text Placeholder 4">
            <a:extLst>
              <a:ext uri="{FF2B5EF4-FFF2-40B4-BE49-F238E27FC236}">
                <a16:creationId xmlns:a16="http://schemas.microsoft.com/office/drawing/2014/main" id="{670C3C3D-9510-1A49-F2C1-D296C08D59A6}"/>
              </a:ext>
            </a:extLst>
          </p:cNvPr>
          <p:cNvSpPr>
            <a:spLocks noGrp="1"/>
          </p:cNvSpPr>
          <p:nvPr>
            <p:ph type="body" sz="quarter" idx="19" hasCustomPrompt="1"/>
          </p:nvPr>
        </p:nvSpPr>
        <p:spPr>
          <a:xfrm>
            <a:off x="1509699" y="5309564"/>
            <a:ext cx="7306923" cy="215444"/>
          </a:xfrm>
          <a:noFill/>
        </p:spPr>
        <p:txBody>
          <a:bodyPr wrap="square" lIns="0" tIns="0" rIns="0" bIns="0">
            <a:spAutoFit/>
          </a:bodyPr>
          <a:lstStyle>
            <a:lvl1pPr marL="0" indent="0">
              <a:spcBef>
                <a:spcPts val="0"/>
              </a:spcBef>
              <a:buNone/>
              <a:defRPr sz="14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71980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1_Title/quote/image left">
    <p:bg>
      <p:bgPr>
        <a:solidFill>
          <a:schemeClr val="bg2"/>
        </a:solidFill>
        <a:effectLst/>
      </p:bgPr>
    </p:bg>
    <p:spTree>
      <p:nvGrpSpPr>
        <p:cNvPr id="1" name=""/>
        <p:cNvGrpSpPr/>
        <p:nvPr/>
      </p:nvGrpSpPr>
      <p:grpSpPr>
        <a:xfrm>
          <a:off x="0" y="0"/>
          <a:ext cx="0" cy="0"/>
          <a:chOff x="0" y="0"/>
          <a:chExt cx="0" cy="0"/>
        </a:xfrm>
      </p:grpSpPr>
      <p:pic>
        <p:nvPicPr>
          <p:cNvPr id="7" name="Picture 6" descr="A purple circle with black border&#10;&#10;Description automatically generated">
            <a:extLst>
              <a:ext uri="{FF2B5EF4-FFF2-40B4-BE49-F238E27FC236}">
                <a16:creationId xmlns:a16="http://schemas.microsoft.com/office/drawing/2014/main" id="{A15A83D9-D28E-4D01-DD68-2E8DF1DCE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9050" y="2689586"/>
            <a:ext cx="1097923" cy="2186274"/>
          </a:xfrm>
          <a:prstGeom prst="rect">
            <a:avLst/>
          </a:prstGeom>
        </p:spPr>
      </p:pic>
      <p:sp>
        <p:nvSpPr>
          <p:cNvPr id="2" name="Picture Placeholder" descr="This photo is a 'placeholder' only. Drag or drop your photo here, or click and tap the center to insert a photo.">
            <a:extLst>
              <a:ext uri="{FF2B5EF4-FFF2-40B4-BE49-F238E27FC236}">
                <a16:creationId xmlns:a16="http://schemas.microsoft.com/office/drawing/2014/main" id="{41652A9C-5FFA-22A7-DE10-2133712C83E8}"/>
              </a:ext>
            </a:extLst>
          </p:cNvPr>
          <p:cNvSpPr>
            <a:spLocks noGrp="1"/>
          </p:cNvSpPr>
          <p:nvPr>
            <p:ph type="pic" sz="quarter" idx="21" hasCustomPrompt="1"/>
          </p:nvPr>
        </p:nvSpPr>
        <p:spPr bwMode="ltGray">
          <a:xfrm>
            <a:off x="1373171" y="2136057"/>
            <a:ext cx="3292515" cy="3293333"/>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6156934"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6156934"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
        <p:nvSpPr>
          <p:cNvPr id="6" name="Freeform: Shape 9">
            <a:extLst>
              <a:ext uri="{FF2B5EF4-FFF2-40B4-BE49-F238E27FC236}">
                <a16:creationId xmlns:a16="http://schemas.microsoft.com/office/drawing/2014/main" id="{1E6991E9-DFA5-3F14-B801-75CE6FD1F7C8}"/>
              </a:ext>
            </a:extLst>
          </p:cNvPr>
          <p:cNvSpPr/>
          <p:nvPr userDrawn="1"/>
        </p:nvSpPr>
        <p:spPr>
          <a:xfrm flipH="1">
            <a:off x="5223666" y="2199575"/>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Tree>
    <p:extLst>
      <p:ext uri="{BB962C8B-B14F-4D97-AF65-F5344CB8AC3E}">
        <p14:creationId xmlns:p14="http://schemas.microsoft.com/office/powerpoint/2010/main" val="33318640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Presenter 1">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687A16ED-40E2-F456-426E-67C9FF4280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241550" y="2749361"/>
            <a:ext cx="7708900" cy="4108639"/>
          </a:xfrm>
          <a:prstGeom prst="rect">
            <a:avLst/>
          </a:prstGeom>
        </p:spPr>
      </p:pic>
      <p:pic>
        <p:nvPicPr>
          <p:cNvPr id="10" name="Picture 9" descr="A black background with a red light&#10;&#10;Description automatically generated">
            <a:extLst>
              <a:ext uri="{FF2B5EF4-FFF2-40B4-BE49-F238E27FC236}">
                <a16:creationId xmlns:a16="http://schemas.microsoft.com/office/drawing/2014/main" id="{F65C918C-B54A-1A60-2592-C6A595BE696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6431418" y="3203791"/>
            <a:ext cx="5760582" cy="3654210"/>
          </a:xfrm>
          <a:prstGeom prst="rect">
            <a:avLst/>
          </a:prstGeom>
        </p:spPr>
      </p:pic>
      <p:pic>
        <p:nvPicPr>
          <p:cNvPr id="12" name="Picture 11" descr="A black background with purple dots&#10;&#10;Description automatically generated">
            <a:extLst>
              <a:ext uri="{FF2B5EF4-FFF2-40B4-BE49-F238E27FC236}">
                <a16:creationId xmlns:a16="http://schemas.microsoft.com/office/drawing/2014/main" id="{5E2AE69F-AF57-1A8F-DD8C-941920658E7E}"/>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rot="5400000">
            <a:off x="8180991" y="2846991"/>
            <a:ext cx="1405514" cy="6616504"/>
          </a:xfrm>
          <a:prstGeom prst="rect">
            <a:avLst/>
          </a:prstGeom>
        </p:spPr>
      </p:pic>
      <p:sp>
        <p:nvSpPr>
          <p:cNvPr id="5" name="Text Placeholder 11">
            <a:extLst>
              <a:ext uri="{FF2B5EF4-FFF2-40B4-BE49-F238E27FC236}">
                <a16:creationId xmlns:a16="http://schemas.microsoft.com/office/drawing/2014/main" id="{6DA143FE-B721-D514-2EB7-A6062D4AD9EC}"/>
              </a:ext>
            </a:extLst>
          </p:cNvPr>
          <p:cNvSpPr>
            <a:spLocks noGrp="1"/>
          </p:cNvSpPr>
          <p:nvPr>
            <p:ph type="body" sz="quarter" idx="26" hasCustomPrompt="1"/>
          </p:nvPr>
        </p:nvSpPr>
        <p:spPr>
          <a:xfrm>
            <a:off x="4315408" y="2849848"/>
            <a:ext cx="6369377" cy="707886"/>
          </a:xfrm>
          <a:prstGeom prst="rect">
            <a:avLst/>
          </a:prstGeom>
        </p:spPr>
        <p:txBody>
          <a:bodyPr wrap="square" lIns="0" tIns="91440" rIns="0" bIns="0" anchor="t" anchorCtr="0">
            <a:spAutoFit/>
          </a:bodyPr>
          <a:lstStyle>
            <a:lvl1pPr marL="0" indent="0"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3" name="Oval 2">
            <a:extLst>
              <a:ext uri="{FF2B5EF4-FFF2-40B4-BE49-F238E27FC236}">
                <a16:creationId xmlns:a16="http://schemas.microsoft.com/office/drawing/2014/main" id="{4A38DC29-0F7D-695E-E0C4-2AE07E78E8C8}"/>
              </a:ext>
            </a:extLst>
          </p:cNvPr>
          <p:cNvSpPr/>
          <p:nvPr userDrawn="1"/>
        </p:nvSpPr>
        <p:spPr bwMode="auto">
          <a:xfrm>
            <a:off x="1590643" y="2430159"/>
            <a:ext cx="1550569" cy="1550569"/>
          </a:xfrm>
          <a:prstGeom prst="ellipse">
            <a:avLst/>
          </a:prstGeom>
          <a:solidFill>
            <a:schemeClr val="tx2"/>
          </a:solid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C53FFDD-9AB9-2F8D-49DB-42DC24E1C331}"/>
              </a:ext>
            </a:extLst>
          </p:cNvPr>
          <p:cNvSpPr>
            <a:spLocks noGrp="1" noChangeAspect="1"/>
          </p:cNvSpPr>
          <p:nvPr>
            <p:ph type="pic" sz="quarter" idx="27" hasCustomPrompt="1"/>
          </p:nvPr>
        </p:nvSpPr>
        <p:spPr bwMode="ltGray">
          <a:xfrm>
            <a:off x="1735710" y="2575226"/>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
        <p:nvSpPr>
          <p:cNvPr id="2" name="Text Placeholder 10">
            <a:extLst>
              <a:ext uri="{FF2B5EF4-FFF2-40B4-BE49-F238E27FC236}">
                <a16:creationId xmlns:a16="http://schemas.microsoft.com/office/drawing/2014/main" id="{30C98F07-BFF0-1EE9-B41C-DCCCE5526677}"/>
              </a:ext>
            </a:extLst>
          </p:cNvPr>
          <p:cNvSpPr>
            <a:spLocks noGrp="1"/>
          </p:cNvSpPr>
          <p:nvPr>
            <p:ph type="body" sz="quarter" idx="11" hasCustomPrompt="1"/>
          </p:nvPr>
        </p:nvSpPr>
        <p:spPr>
          <a:xfrm>
            <a:off x="1507215" y="4141802"/>
            <a:ext cx="1721660" cy="203133"/>
          </a:xfrm>
          <a:prstGeom prst="rect">
            <a:avLst/>
          </a:prstGeom>
        </p:spPr>
        <p:txBody>
          <a:bodyPr tIns="18288"/>
          <a:lstStyle>
            <a:lvl1pPr algn="ctr">
              <a:defRPr sz="1200" b="1" i="0" kern="100" spc="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name</a:t>
            </a:r>
          </a:p>
        </p:txBody>
      </p:sp>
    </p:spTree>
    <p:extLst>
      <p:ext uri="{BB962C8B-B14F-4D97-AF65-F5344CB8AC3E}">
        <p14:creationId xmlns:p14="http://schemas.microsoft.com/office/powerpoint/2010/main" val="2456089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pic>
        <p:nvPicPr>
          <p:cNvPr id="8" name="Picture 7" descr="A purple dot pattern on a black background&#10;&#10;Description automatically generated">
            <a:extLst>
              <a:ext uri="{FF2B5EF4-FFF2-40B4-BE49-F238E27FC236}">
                <a16:creationId xmlns:a16="http://schemas.microsoft.com/office/drawing/2014/main" id="{61AA84FF-7BA9-A36C-8593-249AA5276AE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
        <p:nvSpPr>
          <p:cNvPr id="2" name="Text Placeholder 10">
            <a:extLst>
              <a:ext uri="{FF2B5EF4-FFF2-40B4-BE49-F238E27FC236}">
                <a16:creationId xmlns:a16="http://schemas.microsoft.com/office/drawing/2014/main" id="{30C98F07-BFF0-1EE9-B41C-DCCCE5526677}"/>
              </a:ext>
            </a:extLst>
          </p:cNvPr>
          <p:cNvSpPr>
            <a:spLocks noGrp="1"/>
          </p:cNvSpPr>
          <p:nvPr>
            <p:ph type="body" sz="quarter" idx="11" hasCustomPrompt="1"/>
          </p:nvPr>
        </p:nvSpPr>
        <p:spPr>
          <a:xfrm>
            <a:off x="573864" y="2703353"/>
            <a:ext cx="4494082" cy="203133"/>
          </a:xfrm>
          <a:prstGeom prst="rect">
            <a:avLst/>
          </a:prstGeom>
        </p:spPr>
        <p:txBody>
          <a:bodyPr tIns="18288"/>
          <a:lstStyle>
            <a:lvl1pPr algn="l">
              <a:defRPr sz="1200" b="1" i="0" kern="100" spc="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name</a:t>
            </a:r>
          </a:p>
        </p:txBody>
      </p:sp>
      <p:sp>
        <p:nvSpPr>
          <p:cNvPr id="5" name="Text Placeholder 11">
            <a:extLst>
              <a:ext uri="{FF2B5EF4-FFF2-40B4-BE49-F238E27FC236}">
                <a16:creationId xmlns:a16="http://schemas.microsoft.com/office/drawing/2014/main" id="{6DA143FE-B721-D514-2EB7-A6062D4AD9EC}"/>
              </a:ext>
            </a:extLst>
          </p:cNvPr>
          <p:cNvSpPr>
            <a:spLocks noGrp="1"/>
          </p:cNvSpPr>
          <p:nvPr>
            <p:ph type="body" sz="quarter" idx="26" hasCustomPrompt="1"/>
          </p:nvPr>
        </p:nvSpPr>
        <p:spPr>
          <a:xfrm>
            <a:off x="573864" y="3138645"/>
            <a:ext cx="6369377" cy="707886"/>
          </a:xfrm>
          <a:prstGeom prst="rect">
            <a:avLst/>
          </a:prstGeom>
        </p:spPr>
        <p:txBody>
          <a:bodyPr wrap="square" lIns="0" tIns="91440" rIns="0" bIns="0" anchor="t" anchorCtr="0">
            <a:spAutoFit/>
          </a:bodyPr>
          <a:lstStyle>
            <a:lvl1pPr marL="0" indent="0"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3" name="Oval 2">
            <a:extLst>
              <a:ext uri="{FF2B5EF4-FFF2-40B4-BE49-F238E27FC236}">
                <a16:creationId xmlns:a16="http://schemas.microsoft.com/office/drawing/2014/main" id="{4A276622-6E95-E3C7-C3C8-584E7F95D07D}"/>
              </a:ext>
            </a:extLst>
          </p:cNvPr>
          <p:cNvSpPr/>
          <p:nvPr userDrawn="1"/>
        </p:nvSpPr>
        <p:spPr bwMode="auto">
          <a:xfrm>
            <a:off x="573864" y="521487"/>
            <a:ext cx="1550569" cy="1550569"/>
          </a:xfrm>
          <a:prstGeom prst="ellipse">
            <a:avLst/>
          </a:prstGeom>
          <a:solidFill>
            <a:schemeClr val="tx2"/>
          </a:solidFill>
          <a:ln w="25400">
            <a:gradFill>
              <a:gsLst>
                <a:gs pos="0">
                  <a:schemeClr val="accent5"/>
                </a:gs>
                <a:gs pos="100000">
                  <a:schemeClr val="accent1">
                    <a:lumMod val="60000"/>
                    <a:lumOff val="40000"/>
                  </a:schemeClr>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89E03DE-F54B-EEAB-A7AE-A41D98D83F2C}"/>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1077798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emo  - 1">
    <p:bg>
      <p:bgPr>
        <a:solidFill>
          <a:schemeClr val="tx2"/>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2A1D59-7903-5AD6-ECD9-49736E195A4C}"/>
              </a:ext>
            </a:extLst>
          </p:cNvPr>
          <p:cNvSpPr/>
          <p:nvPr userDrawn="1"/>
        </p:nvSpPr>
        <p:spPr bwMode="auto">
          <a:xfrm>
            <a:off x="10062788" y="4781471"/>
            <a:ext cx="1550569" cy="1550569"/>
          </a:xfrm>
          <a:prstGeom prst="ellipse">
            <a:avLst/>
          </a:prstGeom>
          <a:solidFill>
            <a:schemeClr val="tx2"/>
          </a:solidFill>
          <a:ln w="25400">
            <a:gradFill>
              <a:gsLst>
                <a:gs pos="0">
                  <a:schemeClr val="accent5"/>
                </a:gs>
                <a:gs pos="100000">
                  <a:schemeClr val="accent1">
                    <a:lumMod val="60000"/>
                    <a:lumOff val="40000"/>
                  </a:schemeClr>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990E14C-52B6-DFA9-74B9-75A8B3B0ABEB}"/>
              </a:ext>
            </a:extLst>
          </p:cNvPr>
          <p:cNvSpPr>
            <a:spLocks noGrp="1" noChangeAspect="1"/>
          </p:cNvSpPr>
          <p:nvPr>
            <p:ph type="pic" sz="quarter" idx="27" hasCustomPrompt="1"/>
          </p:nvPr>
        </p:nvSpPr>
        <p:spPr bwMode="ltGray">
          <a:xfrm>
            <a:off x="10207855" y="4926538"/>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
        <p:nvSpPr>
          <p:cNvPr id="8" name="Title 1">
            <a:extLst>
              <a:ext uri="{FF2B5EF4-FFF2-40B4-BE49-F238E27FC236}">
                <a16:creationId xmlns:a16="http://schemas.microsoft.com/office/drawing/2014/main" id="{68F16334-494B-A0BD-FFD2-A33710F88585}"/>
              </a:ext>
            </a:extLst>
          </p:cNvPr>
          <p:cNvSpPr>
            <a:spLocks noGrp="1"/>
          </p:cNvSpPr>
          <p:nvPr>
            <p:ph type="title" hasCustomPrompt="1"/>
          </p:nvPr>
        </p:nvSpPr>
        <p:spPr bwMode="white">
          <a:xfrm>
            <a:off x="4297031" y="259557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12" name="Text Placeholder 4">
            <a:extLst>
              <a:ext uri="{FF2B5EF4-FFF2-40B4-BE49-F238E27FC236}">
                <a16:creationId xmlns:a16="http://schemas.microsoft.com/office/drawing/2014/main" id="{39069DDD-A869-2AE2-C232-9E7D42FB360B}"/>
              </a:ext>
            </a:extLst>
          </p:cNvPr>
          <p:cNvSpPr>
            <a:spLocks noGrp="1"/>
          </p:cNvSpPr>
          <p:nvPr>
            <p:ph type="body" sz="quarter" idx="12" hasCustomPrompt="1"/>
          </p:nvPr>
        </p:nvSpPr>
        <p:spPr bwMode="white">
          <a:xfrm>
            <a:off x="4297031" y="388445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pic>
        <p:nvPicPr>
          <p:cNvPr id="2" name="Picture 1" descr="A purple circle with a black background&#10;&#10;Description automatically generated">
            <a:extLst>
              <a:ext uri="{FF2B5EF4-FFF2-40B4-BE49-F238E27FC236}">
                <a16:creationId xmlns:a16="http://schemas.microsoft.com/office/drawing/2014/main" id="{B29C08CE-F3C7-6212-7557-3A6A1B74F0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8064381">
            <a:off x="291219" y="395491"/>
            <a:ext cx="3003776" cy="3025142"/>
          </a:xfrm>
          <a:prstGeom prst="rect">
            <a:avLst/>
          </a:prstGeom>
        </p:spPr>
      </p:pic>
      <p:pic>
        <p:nvPicPr>
          <p:cNvPr id="3" name="Picture 2" descr="A purple circle with a black background&#10;&#10;Description automatically generated">
            <a:extLst>
              <a:ext uri="{FF2B5EF4-FFF2-40B4-BE49-F238E27FC236}">
                <a16:creationId xmlns:a16="http://schemas.microsoft.com/office/drawing/2014/main" id="{C00D85E7-1507-2180-170C-6A01650642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8790303">
            <a:off x="3032271" y="266640"/>
            <a:ext cx="919017" cy="919329"/>
          </a:xfrm>
          <a:prstGeom prst="rect">
            <a:avLst/>
          </a:prstGeom>
        </p:spPr>
      </p:pic>
    </p:spTree>
    <p:extLst>
      <p:ext uri="{BB962C8B-B14F-4D97-AF65-F5344CB8AC3E}">
        <p14:creationId xmlns:p14="http://schemas.microsoft.com/office/powerpoint/2010/main" val="1942273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Demo  - 2">
    <p:bg>
      <p:bgPr>
        <a:solidFill>
          <a:schemeClr val="tx2"/>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3B41D6E-4D3B-CE17-AC29-E7EB611C4B44}"/>
              </a:ext>
            </a:extLst>
          </p:cNvPr>
          <p:cNvSpPr/>
          <p:nvPr userDrawn="1"/>
        </p:nvSpPr>
        <p:spPr bwMode="auto">
          <a:xfrm>
            <a:off x="569559" y="1181745"/>
            <a:ext cx="1550569" cy="1550569"/>
          </a:xfrm>
          <a:prstGeom prst="ellipse">
            <a:avLst/>
          </a:prstGeom>
          <a:solidFill>
            <a:schemeClr val="tx2"/>
          </a:solidFill>
          <a:ln w="25400">
            <a:gradFill>
              <a:gsLst>
                <a:gs pos="0">
                  <a:schemeClr val="accent2"/>
                </a:gs>
                <a:gs pos="100000">
                  <a:schemeClr val="accent5"/>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B9DFDE96-A3D7-BB3C-54C5-FC54B84B7F92}"/>
              </a:ext>
            </a:extLst>
          </p:cNvPr>
          <p:cNvSpPr>
            <a:spLocks noGrp="1" noChangeAspect="1"/>
          </p:cNvSpPr>
          <p:nvPr>
            <p:ph type="pic" sz="quarter" idx="27" hasCustomPrompt="1"/>
          </p:nvPr>
        </p:nvSpPr>
        <p:spPr bwMode="ltGray">
          <a:xfrm>
            <a:off x="714626" y="1326812"/>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
        <p:nvSpPr>
          <p:cNvPr id="10" name="Title 1">
            <a:extLst>
              <a:ext uri="{FF2B5EF4-FFF2-40B4-BE49-F238E27FC236}">
                <a16:creationId xmlns:a16="http://schemas.microsoft.com/office/drawing/2014/main" id="{77C44646-2364-6B2B-73CD-00F56546C779}"/>
              </a:ext>
            </a:extLst>
          </p:cNvPr>
          <p:cNvSpPr>
            <a:spLocks noGrp="1"/>
          </p:cNvSpPr>
          <p:nvPr>
            <p:ph type="title" hasCustomPrompt="1"/>
          </p:nvPr>
        </p:nvSpPr>
        <p:spPr bwMode="white">
          <a:xfrm>
            <a:off x="562684" y="3151116"/>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12" name="Text Placeholder 4">
            <a:extLst>
              <a:ext uri="{FF2B5EF4-FFF2-40B4-BE49-F238E27FC236}">
                <a16:creationId xmlns:a16="http://schemas.microsoft.com/office/drawing/2014/main" id="{11174191-4D56-6E32-1AAD-6CFD60FB044C}"/>
              </a:ext>
            </a:extLst>
          </p:cNvPr>
          <p:cNvSpPr>
            <a:spLocks noGrp="1"/>
          </p:cNvSpPr>
          <p:nvPr>
            <p:ph type="body" sz="quarter" idx="12" hasCustomPrompt="1"/>
          </p:nvPr>
        </p:nvSpPr>
        <p:spPr bwMode="white">
          <a:xfrm>
            <a:off x="562684" y="4440000"/>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pic>
        <p:nvPicPr>
          <p:cNvPr id="2" name="Picture 1">
            <a:extLst>
              <a:ext uri="{FF2B5EF4-FFF2-40B4-BE49-F238E27FC236}">
                <a16:creationId xmlns:a16="http://schemas.microsoft.com/office/drawing/2014/main" id="{EAE2CE5A-7E99-D5DF-E106-A4099C978C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7400982" y="2066985"/>
            <a:ext cx="6857624" cy="2724411"/>
          </a:xfrm>
          <a:prstGeom prst="rect">
            <a:avLst/>
          </a:prstGeom>
          <a:effectLst>
            <a:outerShdw blurRad="952500" dist="444500" dir="4080000" algn="r" rotWithShape="0">
              <a:schemeClr val="accent2">
                <a:alpha val="20000"/>
              </a:schemeClr>
            </a:outerShdw>
          </a:effectLst>
        </p:spPr>
      </p:pic>
      <p:pic>
        <p:nvPicPr>
          <p:cNvPr id="3" name="Picture 2" descr="A purple and black wave&#10;&#10;Description automatically generated">
            <a:extLst>
              <a:ext uri="{FF2B5EF4-FFF2-40B4-BE49-F238E27FC236}">
                <a16:creationId xmlns:a16="http://schemas.microsoft.com/office/drawing/2014/main" id="{B4D50077-5C65-2F90-77A9-F9A9DA4AD2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7635268" y="2300505"/>
            <a:ext cx="6857625" cy="2255839"/>
          </a:xfrm>
          <a:prstGeom prst="rect">
            <a:avLst/>
          </a:prstGeom>
        </p:spPr>
      </p:pic>
      <p:pic>
        <p:nvPicPr>
          <p:cNvPr id="4" name="Picture 3" descr="A black and purple wave&#10;&#10;Description automatically generated">
            <a:extLst>
              <a:ext uri="{FF2B5EF4-FFF2-40B4-BE49-F238E27FC236}">
                <a16:creationId xmlns:a16="http://schemas.microsoft.com/office/drawing/2014/main" id="{C4452B50-3234-42A1-532E-006C3729EC2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7512546" y="2178168"/>
            <a:ext cx="6857625" cy="2501282"/>
          </a:xfrm>
          <a:prstGeom prst="rect">
            <a:avLst/>
          </a:prstGeom>
        </p:spPr>
      </p:pic>
    </p:spTree>
    <p:extLst>
      <p:ext uri="{BB962C8B-B14F-4D97-AF65-F5344CB8AC3E}">
        <p14:creationId xmlns:p14="http://schemas.microsoft.com/office/powerpoint/2010/main" val="3062408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3 boxes">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6EA0E0-A729-69B1-112F-82E4108A8AD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43359314-1146-841B-4E12-C47E0FAB5F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1913126"/>
            <a:ext cx="2847373" cy="3953814"/>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1913126"/>
            <a:ext cx="2847373" cy="3953814"/>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1913126"/>
            <a:ext cx="2847373" cy="3953814"/>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4551329"/>
            <a:ext cx="2313432" cy="276999"/>
          </a:xfrm>
        </p:spPr>
        <p:txBody>
          <a:bodyPr/>
          <a:lstStyle>
            <a:lvl1pPr marL="0" indent="0" algn="ctr">
              <a:spcBef>
                <a:spcPts val="0"/>
              </a:spcBef>
              <a:buNone/>
              <a:defRPr sz="1800" b="1">
                <a:gradFill>
                  <a:gsLst>
                    <a:gs pos="0">
                      <a:schemeClr val="accent1"/>
                    </a:gs>
                    <a:gs pos="100000">
                      <a:schemeClr val="accent2"/>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5068223"/>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4551329"/>
            <a:ext cx="2313432" cy="276999"/>
          </a:xfrm>
        </p:spPr>
        <p:txBody>
          <a:bodyPr/>
          <a:lstStyle>
            <a:lvl1pPr marL="0" indent="0" algn="ctr">
              <a:spcBef>
                <a:spcPts val="0"/>
              </a:spcBef>
              <a:buNone/>
              <a:defRPr sz="1800" b="1">
                <a:gradFill>
                  <a:gsLst>
                    <a:gs pos="0">
                      <a:schemeClr val="accent1"/>
                    </a:gs>
                    <a:gs pos="100000">
                      <a:schemeClr val="accent2"/>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5068223"/>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 met,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4551329"/>
            <a:ext cx="2313432" cy="276999"/>
          </a:xfrm>
        </p:spPr>
        <p:txBody>
          <a:bodyPr/>
          <a:lstStyle>
            <a:lvl1pPr marL="0" indent="0" algn="ctr">
              <a:spcBef>
                <a:spcPts val="0"/>
              </a:spcBef>
              <a:buNone/>
              <a:defRPr sz="1800" b="1">
                <a:gradFill>
                  <a:gsLst>
                    <a:gs pos="0">
                      <a:schemeClr val="accent1"/>
                    </a:gs>
                    <a:gs pos="100000">
                      <a:schemeClr val="accent2"/>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5068223"/>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9" name="Title 1">
            <a:extLst>
              <a:ext uri="{FF2B5EF4-FFF2-40B4-BE49-F238E27FC236}">
                <a16:creationId xmlns:a16="http://schemas.microsoft.com/office/drawing/2014/main" id="{F5B0AB92-0132-348A-10A5-BFA5EBD28978}"/>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266128380"/>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2" name="Picture 1">
            <a:extLst>
              <a:ext uri="{FF2B5EF4-FFF2-40B4-BE49-F238E27FC236}">
                <a16:creationId xmlns:a16="http://schemas.microsoft.com/office/drawing/2014/main" id="{41D170B2-02F8-4AA6-ED5B-E8D1FB8156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4611829"/>
            <a:ext cx="12191999" cy="2250388"/>
          </a:xfrm>
          <a:prstGeom prst="rect">
            <a:avLst/>
          </a:prstGeom>
          <a:effectLst>
            <a:outerShdw blurRad="952500" dist="444500" dir="14880000" algn="r" rotWithShape="0">
              <a:schemeClr val="accent2">
                <a:alpha val="20000"/>
              </a:schemeClr>
            </a:outerShdw>
          </a:effectLst>
        </p:spPr>
      </p:pic>
      <p:pic>
        <p:nvPicPr>
          <p:cNvPr id="3" name="Picture 2" descr="A purple and black wave&#10;&#10;Description automatically generated">
            <a:extLst>
              <a:ext uri="{FF2B5EF4-FFF2-40B4-BE49-F238E27FC236}">
                <a16:creationId xmlns:a16="http://schemas.microsoft.com/office/drawing/2014/main" id="{344B8D64-350E-67F0-6636-D3377AEC2DB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4998874"/>
            <a:ext cx="12192000" cy="1863343"/>
          </a:xfrm>
          <a:prstGeom prst="rect">
            <a:avLst/>
          </a:prstGeom>
        </p:spPr>
      </p:pic>
      <p:pic>
        <p:nvPicPr>
          <p:cNvPr id="4" name="Picture 3" descr="A black and purple wave&#10;&#10;Description automatically generated">
            <a:extLst>
              <a:ext uri="{FF2B5EF4-FFF2-40B4-BE49-F238E27FC236}">
                <a16:creationId xmlns:a16="http://schemas.microsoft.com/office/drawing/2014/main" id="{E491256A-CC8E-1CCB-65E4-60BA9DE41D9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4796136"/>
            <a:ext cx="12192000" cy="2066081"/>
          </a:xfrm>
          <a:prstGeom prst="rect">
            <a:avLst/>
          </a:prstGeom>
        </p:spPr>
      </p:pic>
    </p:spTree>
    <p:extLst>
      <p:ext uri="{BB962C8B-B14F-4D97-AF65-F5344CB8AC3E}">
        <p14:creationId xmlns:p14="http://schemas.microsoft.com/office/powerpoint/2010/main" val="270046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Demo  - 4">
    <p:bg>
      <p:bgPr>
        <a:solidFill>
          <a:schemeClr val="tx2"/>
        </a:solidFill>
        <a:effectLst/>
      </p:bgPr>
    </p:bg>
    <p:spTree>
      <p:nvGrpSpPr>
        <p:cNvPr id="1" name=""/>
        <p:cNvGrpSpPr/>
        <p:nvPr/>
      </p:nvGrpSpPr>
      <p:grpSpPr>
        <a:xfrm>
          <a:off x="0" y="0"/>
          <a:ext cx="0" cy="0"/>
          <a:chOff x="0" y="0"/>
          <a:chExt cx="0" cy="0"/>
        </a:xfrm>
      </p:grpSpPr>
      <p:pic>
        <p:nvPicPr>
          <p:cNvPr id="8" name="Picture 7" descr="A black background with a purple light&#10;&#10;Description automatically generated">
            <a:extLst>
              <a:ext uri="{FF2B5EF4-FFF2-40B4-BE49-F238E27FC236}">
                <a16:creationId xmlns:a16="http://schemas.microsoft.com/office/drawing/2014/main" id="{10D42516-70BF-AABE-E4B4-B0EDCF20EDDF}"/>
              </a:ext>
            </a:extLst>
          </p:cNvPr>
          <p:cNvPicPr>
            <a:picLocks noChangeAspect="1"/>
          </p:cNvPicPr>
          <p:nvPr userDrawn="1"/>
        </p:nvPicPr>
        <p:blipFill>
          <a:blip r:embed="rId2"/>
          <a:stretch>
            <a:fillRect/>
          </a:stretch>
        </p:blipFill>
        <p:spPr>
          <a:xfrm>
            <a:off x="-1157740" y="1983708"/>
            <a:ext cx="6945086" cy="6858000"/>
          </a:xfrm>
          <a:prstGeom prst="rect">
            <a:avLst/>
          </a:prstGeom>
        </p:spPr>
      </p:pic>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3369598" y="3486780"/>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3369598" y="4775664"/>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3380778" y="1522696"/>
            <a:ext cx="1550569" cy="1550569"/>
          </a:xfrm>
          <a:prstGeom prst="ellipse">
            <a:avLst/>
          </a:prstGeom>
          <a:solidFill>
            <a:schemeClr val="tx2"/>
          </a:solidFill>
          <a:ln w="25400">
            <a:gradFill>
              <a:gsLst>
                <a:gs pos="100000">
                  <a:schemeClr val="accent2"/>
                </a:gs>
                <a:gs pos="1000">
                  <a:schemeClr val="accent5"/>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3525845" y="1667763"/>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4" name="Picture 3">
            <a:extLst>
              <a:ext uri="{FF2B5EF4-FFF2-40B4-BE49-F238E27FC236}">
                <a16:creationId xmlns:a16="http://schemas.microsoft.com/office/drawing/2014/main" id="{326D8D93-40D6-D8F8-0A5F-9F63187451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2066606" y="2066984"/>
            <a:ext cx="6857624" cy="2724411"/>
          </a:xfrm>
          <a:prstGeom prst="rect">
            <a:avLst/>
          </a:prstGeom>
          <a:effectLst>
            <a:outerShdw blurRad="952500" dist="444500" dir="4080000" algn="r" rotWithShape="0">
              <a:schemeClr val="accent2">
                <a:alpha val="20000"/>
              </a:schemeClr>
            </a:outerShdw>
          </a:effectLst>
        </p:spPr>
      </p:pic>
      <p:pic>
        <p:nvPicPr>
          <p:cNvPr id="5" name="Picture 4" descr="A purple and black wave&#10;&#10;Description automatically generated">
            <a:extLst>
              <a:ext uri="{FF2B5EF4-FFF2-40B4-BE49-F238E27FC236}">
                <a16:creationId xmlns:a16="http://schemas.microsoft.com/office/drawing/2014/main" id="{CE23CC4B-D67F-4487-CC26-5460DAB3633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2300894" y="2300504"/>
            <a:ext cx="6857625" cy="2255839"/>
          </a:xfrm>
          <a:prstGeom prst="rect">
            <a:avLst/>
          </a:prstGeom>
        </p:spPr>
      </p:pic>
      <p:pic>
        <p:nvPicPr>
          <p:cNvPr id="6" name="Picture 5" descr="A black and purple wave&#10;&#10;Description automatically generated">
            <a:extLst>
              <a:ext uri="{FF2B5EF4-FFF2-40B4-BE49-F238E27FC236}">
                <a16:creationId xmlns:a16="http://schemas.microsoft.com/office/drawing/2014/main" id="{1FBD33EA-D646-CE51-1AE6-324F6D5BAC1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2178171" y="2178167"/>
            <a:ext cx="6857625" cy="2501282"/>
          </a:xfrm>
          <a:prstGeom prst="rect">
            <a:avLst/>
          </a:prstGeom>
        </p:spPr>
      </p:pic>
    </p:spTree>
    <p:extLst>
      <p:ext uri="{BB962C8B-B14F-4D97-AF65-F5344CB8AC3E}">
        <p14:creationId xmlns:p14="http://schemas.microsoft.com/office/powerpoint/2010/main" val="693844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177560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mo  - 6">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6D50ED-E4D5-2E83-94A6-0E6F41C0E6F4}"/>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8" name="Text Placeholder 4">
            <a:extLst>
              <a:ext uri="{FF2B5EF4-FFF2-40B4-BE49-F238E27FC236}">
                <a16:creationId xmlns:a16="http://schemas.microsoft.com/office/drawing/2014/main" id="{4ECAA30F-B058-4D3D-448F-5AC190960316}"/>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9" name="Oval 8">
            <a:extLst>
              <a:ext uri="{FF2B5EF4-FFF2-40B4-BE49-F238E27FC236}">
                <a16:creationId xmlns:a16="http://schemas.microsoft.com/office/drawing/2014/main" id="{471096EC-C8F2-E1F8-81C1-D97E2749E990}"/>
              </a:ext>
            </a:extLst>
          </p:cNvPr>
          <p:cNvSpPr/>
          <p:nvPr userDrawn="1"/>
        </p:nvSpPr>
        <p:spPr bwMode="auto">
          <a:xfrm>
            <a:off x="569559" y="519573"/>
            <a:ext cx="1550569" cy="1550569"/>
          </a:xfrm>
          <a:prstGeom prst="ellipse">
            <a:avLst/>
          </a:prstGeom>
          <a:solidFill>
            <a:schemeClr val="tx2"/>
          </a:solid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5F977EB7-3A3C-5CB9-82EB-7506131CCEC8}"/>
              </a:ext>
            </a:extLst>
          </p:cNvPr>
          <p:cNvSpPr>
            <a:spLocks noGrp="1" noChangeAspect="1"/>
          </p:cNvSpPr>
          <p:nvPr>
            <p:ph type="pic" sz="quarter" idx="27" hasCustomPrompt="1"/>
          </p:nvPr>
        </p:nvSpPr>
        <p:spPr bwMode="ltGray">
          <a:xfrm>
            <a:off x="714626" y="66464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
        <p:nvSpPr>
          <p:cNvPr id="2" name="Oval 1">
            <a:extLst>
              <a:ext uri="{FF2B5EF4-FFF2-40B4-BE49-F238E27FC236}">
                <a16:creationId xmlns:a16="http://schemas.microsoft.com/office/drawing/2014/main" id="{1B91C6EE-4BEC-EB34-3D40-D55071E00314}"/>
              </a:ext>
            </a:extLst>
          </p:cNvPr>
          <p:cNvSpPr/>
          <p:nvPr userDrawn="1"/>
        </p:nvSpPr>
        <p:spPr bwMode="auto">
          <a:xfrm>
            <a:off x="8202077" y="2923084"/>
            <a:ext cx="3524951" cy="3524951"/>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Oval 2">
            <a:extLst>
              <a:ext uri="{FF2B5EF4-FFF2-40B4-BE49-F238E27FC236}">
                <a16:creationId xmlns:a16="http://schemas.microsoft.com/office/drawing/2014/main" id="{93F682A6-070C-BB6A-EDEA-08704FAC8E70}"/>
              </a:ext>
            </a:extLst>
          </p:cNvPr>
          <p:cNvSpPr/>
          <p:nvPr userDrawn="1"/>
        </p:nvSpPr>
        <p:spPr bwMode="auto">
          <a:xfrm>
            <a:off x="7544041" y="2923084"/>
            <a:ext cx="662924" cy="662924"/>
          </a:xfrm>
          <a:prstGeom prst="ellipse">
            <a:avLst/>
          </a:prstGeom>
          <a:gradFill flip="none" rotWithShape="1">
            <a:gsLst>
              <a:gs pos="61000">
                <a:srgbClr val="1C0851"/>
              </a:gs>
              <a:gs pos="100000">
                <a:schemeClr val="tx2">
                  <a:alpha val="0"/>
                </a:schemeClr>
              </a:gs>
              <a:gs pos="0">
                <a:schemeClr val="accent5"/>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descr="A black sky with white dots&#10;&#10;Description automatically generated">
            <a:extLst>
              <a:ext uri="{FF2B5EF4-FFF2-40B4-BE49-F238E27FC236}">
                <a16:creationId xmlns:a16="http://schemas.microsoft.com/office/drawing/2014/main" id="{7B6DEA89-04C8-BAF7-A1D0-5FFDA7CFFA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7774544">
            <a:off x="4587686" y="2780950"/>
            <a:ext cx="10531206" cy="5939445"/>
          </a:xfrm>
          <a:prstGeom prst="rect">
            <a:avLst/>
          </a:prstGeom>
        </p:spPr>
      </p:pic>
    </p:spTree>
    <p:extLst>
      <p:ext uri="{BB962C8B-B14F-4D97-AF65-F5344CB8AC3E}">
        <p14:creationId xmlns:p14="http://schemas.microsoft.com/office/powerpoint/2010/main" val="1048805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mo  - 7">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BD17B2-B540-6142-6FE4-326DB11B2CA3}"/>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7" name="Text Placeholder 4">
            <a:extLst>
              <a:ext uri="{FF2B5EF4-FFF2-40B4-BE49-F238E27FC236}">
                <a16:creationId xmlns:a16="http://schemas.microsoft.com/office/drawing/2014/main" id="{CC72F5EA-2DBA-4498-A2F7-5051552EC201}"/>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7D158FCB-B1E8-B244-CB06-A23813F4F379}"/>
              </a:ext>
            </a:extLst>
          </p:cNvPr>
          <p:cNvSpPr/>
          <p:nvPr userDrawn="1"/>
        </p:nvSpPr>
        <p:spPr bwMode="auto">
          <a:xfrm>
            <a:off x="569559" y="519573"/>
            <a:ext cx="1550569" cy="1550569"/>
          </a:xfrm>
          <a:prstGeom prst="ellipse">
            <a:avLst/>
          </a:prstGeom>
          <a:solidFill>
            <a:schemeClr val="tx2"/>
          </a:solidFill>
          <a:ln w="25400">
            <a:gradFill>
              <a:gsLst>
                <a:gs pos="0">
                  <a:schemeClr val="accent1"/>
                </a:gs>
                <a:gs pos="99000">
                  <a:schemeClr val="accent5"/>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A325A287-BB87-3090-5AC1-CF23CB41ABDF}"/>
              </a:ext>
            </a:extLst>
          </p:cNvPr>
          <p:cNvSpPr>
            <a:spLocks noGrp="1" noChangeAspect="1"/>
          </p:cNvSpPr>
          <p:nvPr>
            <p:ph type="pic" sz="quarter" idx="27" hasCustomPrompt="1"/>
          </p:nvPr>
        </p:nvSpPr>
        <p:spPr bwMode="ltGray">
          <a:xfrm>
            <a:off x="714626" y="66464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2" name="Picture 1" descr="A black sky with white dots&#10;&#10;Description automatically generated">
            <a:extLst>
              <a:ext uri="{FF2B5EF4-FFF2-40B4-BE49-F238E27FC236}">
                <a16:creationId xmlns:a16="http://schemas.microsoft.com/office/drawing/2014/main" id="{B0037CCA-5D5D-B794-E9F7-65E2E34E8F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7454614">
            <a:off x="4130487" y="1721867"/>
            <a:ext cx="10531206" cy="5939445"/>
          </a:xfrm>
          <a:prstGeom prst="rect">
            <a:avLst/>
          </a:prstGeom>
        </p:spPr>
      </p:pic>
      <p:pic>
        <p:nvPicPr>
          <p:cNvPr id="3" name="Picture 2" descr="A purple circle with black background&#10;&#10;Description automatically generated">
            <a:extLst>
              <a:ext uri="{FF2B5EF4-FFF2-40B4-BE49-F238E27FC236}">
                <a16:creationId xmlns:a16="http://schemas.microsoft.com/office/drawing/2014/main" id="{2044C682-D559-3882-259E-8D49CA7644F6}"/>
              </a:ext>
            </a:extLst>
          </p:cNvPr>
          <p:cNvPicPr>
            <a:picLocks noChangeAspect="1"/>
          </p:cNvPicPr>
          <p:nvPr userDrawn="1"/>
        </p:nvPicPr>
        <p:blipFill>
          <a:blip r:embed="rId3"/>
          <a:stretch>
            <a:fillRect/>
          </a:stretch>
        </p:blipFill>
        <p:spPr>
          <a:xfrm rot="10796916">
            <a:off x="5311920" y="18910"/>
            <a:ext cx="6877015" cy="6839090"/>
          </a:xfrm>
          <a:prstGeom prst="rect">
            <a:avLst/>
          </a:prstGeom>
        </p:spPr>
      </p:pic>
    </p:spTree>
    <p:extLst>
      <p:ext uri="{BB962C8B-B14F-4D97-AF65-F5344CB8AC3E}">
        <p14:creationId xmlns:p14="http://schemas.microsoft.com/office/powerpoint/2010/main" val="1453282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Demo  - 8">
    <p:bg>
      <p:bgPr>
        <a:solidFill>
          <a:schemeClr val="tx2"/>
        </a:solidFill>
        <a:effectLst/>
      </p:bgPr>
    </p:bg>
    <p:spTree>
      <p:nvGrpSpPr>
        <p:cNvPr id="1" name=""/>
        <p:cNvGrpSpPr/>
        <p:nvPr/>
      </p:nvGrpSpPr>
      <p:grpSpPr>
        <a:xfrm>
          <a:off x="0" y="0"/>
          <a:ext cx="0" cy="0"/>
          <a:chOff x="0" y="0"/>
          <a:chExt cx="0" cy="0"/>
        </a:xfrm>
      </p:grpSpPr>
      <p:pic>
        <p:nvPicPr>
          <p:cNvPr id="5" name="Picture 4" descr="A group of colorful cylinders&#10;&#10;Description automatically generated">
            <a:extLst>
              <a:ext uri="{FF2B5EF4-FFF2-40B4-BE49-F238E27FC236}">
                <a16:creationId xmlns:a16="http://schemas.microsoft.com/office/drawing/2014/main" id="{B9967197-9769-716E-7FA6-3534E9C697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D7A6EF0-71D6-113F-2479-C32536FC11A6}"/>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8" name="Text Placeholder 4">
            <a:extLst>
              <a:ext uri="{FF2B5EF4-FFF2-40B4-BE49-F238E27FC236}">
                <a16:creationId xmlns:a16="http://schemas.microsoft.com/office/drawing/2014/main" id="{6F03C7CF-185F-5124-97E2-971F562274D0}"/>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9" name="Oval 8">
            <a:extLst>
              <a:ext uri="{FF2B5EF4-FFF2-40B4-BE49-F238E27FC236}">
                <a16:creationId xmlns:a16="http://schemas.microsoft.com/office/drawing/2014/main" id="{56AA86E6-0CD7-56AE-6403-89E56112E144}"/>
              </a:ext>
            </a:extLst>
          </p:cNvPr>
          <p:cNvSpPr/>
          <p:nvPr userDrawn="1"/>
        </p:nvSpPr>
        <p:spPr bwMode="auto">
          <a:xfrm>
            <a:off x="573864" y="521487"/>
            <a:ext cx="1550569" cy="1550569"/>
          </a:xfrm>
          <a:prstGeom prst="ellipse">
            <a:avLst/>
          </a:prstGeom>
          <a:no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9FFDBFBB-1F0F-8308-F2FF-A3A7287183A6}"/>
              </a:ext>
            </a:extLst>
          </p:cNvPr>
          <p:cNvSpPr>
            <a:spLocks noGrp="1" noChangeAspect="1"/>
          </p:cNvSpPr>
          <p:nvPr>
            <p:ph type="pic" sz="quarter" idx="27" hasCustomPrompt="1"/>
          </p:nvPr>
        </p:nvSpPr>
        <p:spPr bwMode="ltGray">
          <a:xfrm>
            <a:off x="718931" y="666554"/>
            <a:ext cx="1260435" cy="1260435"/>
          </a:xfrm>
          <a:prstGeom prst="ellipse">
            <a:avLst/>
          </a:prstGeom>
          <a:solidFill>
            <a:srgbClr val="A074F3"/>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2520019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text/screenshot - 1">
    <p:bg>
      <p:bgPr>
        <a:solidFill>
          <a:schemeClr val="tx2"/>
        </a:solidFill>
        <a:effectLst/>
      </p:bgPr>
    </p:bg>
    <p:spTree>
      <p:nvGrpSpPr>
        <p:cNvPr id="1" name=""/>
        <p:cNvGrpSpPr/>
        <p:nvPr/>
      </p:nvGrpSpPr>
      <p:grpSpPr>
        <a:xfrm>
          <a:off x="0" y="0"/>
          <a:ext cx="0" cy="0"/>
          <a:chOff x="0" y="0"/>
          <a:chExt cx="0" cy="0"/>
        </a:xfrm>
      </p:grpSpPr>
      <p:pic>
        <p:nvPicPr>
          <p:cNvPr id="4" name="Picture 3" descr="A black sky with white dots&#10;&#10;Description automatically generated">
            <a:extLst>
              <a:ext uri="{FF2B5EF4-FFF2-40B4-BE49-F238E27FC236}">
                <a16:creationId xmlns:a16="http://schemas.microsoft.com/office/drawing/2014/main" id="{CFD88180-66CA-311D-807C-25C95950BD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8257698">
            <a:off x="4167151" y="1392205"/>
            <a:ext cx="10531206" cy="5939445"/>
          </a:xfrm>
          <a:prstGeom prst="rect">
            <a:avLst/>
          </a:prstGeom>
        </p:spPr>
      </p:pic>
      <p:grpSp>
        <p:nvGrpSpPr>
          <p:cNvPr id="8" name="Group 7">
            <a:extLst>
              <a:ext uri="{FF2B5EF4-FFF2-40B4-BE49-F238E27FC236}">
                <a16:creationId xmlns:a16="http://schemas.microsoft.com/office/drawing/2014/main" id="{A0A0966E-EE03-A536-109E-C8A619114739}"/>
              </a:ext>
              <a:ext uri="{C183D7F6-B498-43B3-948B-1728B52AA6E4}">
                <adec:decorative xmlns:adec="http://schemas.microsoft.com/office/drawing/2017/decorative" val="1"/>
              </a:ext>
            </a:extLst>
          </p:cNvPr>
          <p:cNvGrpSpPr/>
          <p:nvPr userDrawn="1"/>
        </p:nvGrpSpPr>
        <p:grpSpPr>
          <a:xfrm rot="3808352">
            <a:off x="5859746" y="-356017"/>
            <a:ext cx="7078059" cy="7558046"/>
            <a:chOff x="2121221" y="-2092970"/>
            <a:chExt cx="11207447" cy="10997123"/>
          </a:xfrm>
        </p:grpSpPr>
        <p:sp>
          <p:nvSpPr>
            <p:cNvPr id="9" name="Rectangle 8">
              <a:extLst>
                <a:ext uri="{FF2B5EF4-FFF2-40B4-BE49-F238E27FC236}">
                  <a16:creationId xmlns:a16="http://schemas.microsoft.com/office/drawing/2014/main" id="{F6A1BDB8-94AB-4D98-432E-8032C98A35C8}"/>
                </a:ext>
              </a:extLst>
            </p:cNvPr>
            <p:cNvSpPr/>
            <p:nvPr/>
          </p:nvSpPr>
          <p:spPr bwMode="auto">
            <a:xfrm>
              <a:off x="3767180" y="499063"/>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DC71446-6E97-666F-6C87-B55459F89BFC}"/>
                </a:ext>
              </a:extLst>
            </p:cNvPr>
            <p:cNvSpPr/>
            <p:nvPr/>
          </p:nvSpPr>
          <p:spPr bwMode="auto">
            <a:xfrm>
              <a:off x="2121221" y="2462059"/>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FA17561-E691-6992-AB42-A3C87A281913}"/>
                </a:ext>
              </a:extLst>
            </p:cNvPr>
            <p:cNvSpPr/>
            <p:nvPr/>
          </p:nvSpPr>
          <p:spPr bwMode="auto">
            <a:xfrm>
              <a:off x="4861635" y="-2092970"/>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AC8C9BC0-9540-9646-1848-3C0FEEC53D47}"/>
              </a:ext>
            </a:extLst>
          </p:cNvPr>
          <p:cNvSpPr>
            <a:spLocks noGrp="1"/>
          </p:cNvSpPr>
          <p:nvPr>
            <p:ph type="pic" sz="quarter" idx="21" hasCustomPrompt="1"/>
          </p:nvPr>
        </p:nvSpPr>
        <p:spPr bwMode="ltGray">
          <a:xfrm>
            <a:off x="6096001" y="1721893"/>
            <a:ext cx="6096000" cy="3424216"/>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4E0EFC8A-B154-C5C8-0ECE-F3A714F4E27B}"/>
              </a:ext>
            </a:extLst>
          </p:cNvPr>
          <p:cNvSpPr>
            <a:spLocks noGrp="1"/>
          </p:cNvSpPr>
          <p:nvPr>
            <p:ph type="title" hasCustomPrompt="1"/>
          </p:nvPr>
        </p:nvSpPr>
        <p:spPr>
          <a:xfrm>
            <a:off x="584201" y="191874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34835F73-5B53-21A3-020B-0F0EF40A8F4F}"/>
              </a:ext>
            </a:extLst>
          </p:cNvPr>
          <p:cNvSpPr>
            <a:spLocks noGrp="1"/>
          </p:cNvSpPr>
          <p:nvPr>
            <p:ph type="body" sz="quarter" idx="11" hasCustomPrompt="1"/>
          </p:nvPr>
        </p:nvSpPr>
        <p:spPr>
          <a:xfrm>
            <a:off x="584201" y="3404493"/>
            <a:ext cx="4158362" cy="923330"/>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a:t>
            </a:r>
          </a:p>
        </p:txBody>
      </p:sp>
    </p:spTree>
    <p:extLst>
      <p:ext uri="{BB962C8B-B14F-4D97-AF65-F5344CB8AC3E}">
        <p14:creationId xmlns:p14="http://schemas.microsoft.com/office/powerpoint/2010/main" val="103703576"/>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text/screenshot - 2">
    <p:bg>
      <p:bgPr>
        <a:solidFill>
          <a:schemeClr val="tx2"/>
        </a:solidFill>
        <a:effectLst/>
      </p:bgPr>
    </p:bg>
    <p:spTree>
      <p:nvGrpSpPr>
        <p:cNvPr id="1" name=""/>
        <p:cNvGrpSpPr/>
        <p:nvPr/>
      </p:nvGrpSpPr>
      <p:grpSpPr>
        <a:xfrm>
          <a:off x="0" y="0"/>
          <a:ext cx="0" cy="0"/>
          <a:chOff x="0" y="0"/>
          <a:chExt cx="0" cy="0"/>
        </a:xfrm>
      </p:grpSpPr>
      <p:pic>
        <p:nvPicPr>
          <p:cNvPr id="4" name="Picture 3" descr="A purple dot pattern on a black background&#10;&#10;Description automatically generated">
            <a:extLst>
              <a:ext uri="{FF2B5EF4-FFF2-40B4-BE49-F238E27FC236}">
                <a16:creationId xmlns:a16="http://schemas.microsoft.com/office/drawing/2014/main" id="{8F0B805D-F623-5384-9439-6CFFA62A057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662899" y="0"/>
            <a:ext cx="8529101" cy="6858000"/>
          </a:xfrm>
          <a:prstGeom prst="rect">
            <a:avLst/>
          </a:prstGeom>
        </p:spPr>
      </p:pic>
      <p:sp>
        <p:nvSpPr>
          <p:cNvPr id="2" name="Picture Placeholder" descr="This photo is a 'placeholder' only. Drag or drop your photo here, or click and tap the center to insert a photo.">
            <a:extLst>
              <a:ext uri="{FF2B5EF4-FFF2-40B4-BE49-F238E27FC236}">
                <a16:creationId xmlns:a16="http://schemas.microsoft.com/office/drawing/2014/main" id="{5219316C-9420-4C1E-3412-D1D743F74892}"/>
              </a:ext>
            </a:extLst>
          </p:cNvPr>
          <p:cNvSpPr>
            <a:spLocks noGrp="1"/>
          </p:cNvSpPr>
          <p:nvPr>
            <p:ph type="pic" sz="quarter" idx="21" hasCustomPrompt="1"/>
          </p:nvPr>
        </p:nvSpPr>
        <p:spPr bwMode="ltGray">
          <a:xfrm>
            <a:off x="6096001" y="1721893"/>
            <a:ext cx="6096000" cy="3424216"/>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Title 2">
            <a:extLst>
              <a:ext uri="{FF2B5EF4-FFF2-40B4-BE49-F238E27FC236}">
                <a16:creationId xmlns:a16="http://schemas.microsoft.com/office/drawing/2014/main" id="{D84F7582-B679-B3AB-C5CE-0E457D18C19B}"/>
              </a:ext>
            </a:extLst>
          </p:cNvPr>
          <p:cNvSpPr>
            <a:spLocks noGrp="1"/>
          </p:cNvSpPr>
          <p:nvPr>
            <p:ph type="title" hasCustomPrompt="1"/>
          </p:nvPr>
        </p:nvSpPr>
        <p:spPr>
          <a:xfrm>
            <a:off x="584201" y="191874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7" name="Text Placeholder 3">
            <a:extLst>
              <a:ext uri="{FF2B5EF4-FFF2-40B4-BE49-F238E27FC236}">
                <a16:creationId xmlns:a16="http://schemas.microsoft.com/office/drawing/2014/main" id="{11B469A0-5D0D-896B-3183-D8C699723885}"/>
              </a:ext>
            </a:extLst>
          </p:cNvPr>
          <p:cNvSpPr>
            <a:spLocks noGrp="1"/>
          </p:cNvSpPr>
          <p:nvPr>
            <p:ph type="body" sz="quarter" idx="11" hasCustomPrompt="1"/>
          </p:nvPr>
        </p:nvSpPr>
        <p:spPr>
          <a:xfrm>
            <a:off x="584201" y="3404493"/>
            <a:ext cx="4158362" cy="923330"/>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a:t>
            </a:r>
          </a:p>
        </p:txBody>
      </p:sp>
    </p:spTree>
    <p:extLst>
      <p:ext uri="{BB962C8B-B14F-4D97-AF65-F5344CB8AC3E}">
        <p14:creationId xmlns:p14="http://schemas.microsoft.com/office/powerpoint/2010/main" val="1179886536"/>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text/screenshot - 3">
    <p:bg>
      <p:bgPr>
        <a:solidFill>
          <a:schemeClr val="tx2"/>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96000" y="1711364"/>
            <a:ext cx="6096000" cy="3435272"/>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dirty="0">
                <a:solidFill>
                  <a:schemeClr val="bg1"/>
                </a:solidFill>
              </a:defRPr>
            </a:lvl1pPr>
          </a:lstStyle>
          <a:p>
            <a:pPr marL="0" lvl="0" indent="0" algn="ctr">
              <a:buFont typeface="Arial" panose="020B0604020202020204" pitchFamily="34" charset="0"/>
              <a:buNone/>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EF5827E4-0296-1A33-6CAC-F838824DF6A9}"/>
              </a:ext>
            </a:extLst>
          </p:cNvPr>
          <p:cNvSpPr>
            <a:spLocks noGrp="1"/>
          </p:cNvSpPr>
          <p:nvPr>
            <p:ph type="body" sz="quarter" idx="11" hasCustomPrompt="1"/>
          </p:nvPr>
        </p:nvSpPr>
        <p:spPr>
          <a:xfrm>
            <a:off x="584201" y="3404493"/>
            <a:ext cx="4158362" cy="923330"/>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a:t>
            </a:r>
          </a:p>
        </p:txBody>
      </p:sp>
      <p:sp>
        <p:nvSpPr>
          <p:cNvPr id="3" name="Title 2">
            <a:extLst>
              <a:ext uri="{FF2B5EF4-FFF2-40B4-BE49-F238E27FC236}">
                <a16:creationId xmlns:a16="http://schemas.microsoft.com/office/drawing/2014/main" id="{6858F418-39C3-559C-5794-3EFF1B73263D}"/>
              </a:ext>
            </a:extLst>
          </p:cNvPr>
          <p:cNvSpPr>
            <a:spLocks noGrp="1"/>
          </p:cNvSpPr>
          <p:nvPr>
            <p:ph type="title" hasCustomPrompt="1"/>
          </p:nvPr>
        </p:nvSpPr>
        <p:spPr>
          <a:xfrm>
            <a:off x="584201" y="191874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873519677"/>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text/screenshot - 4">
    <p:bg>
      <p:bgPr>
        <a:solidFill>
          <a:schemeClr val="tx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B2FC335-627C-FC45-974C-22405F56AAD0}"/>
              </a:ext>
              <a:ext uri="{C183D7F6-B498-43B3-948B-1728B52AA6E4}">
                <adec:decorative xmlns:adec="http://schemas.microsoft.com/office/drawing/2017/decorative" val="1"/>
              </a:ext>
            </a:extLst>
          </p:cNvPr>
          <p:cNvGrpSpPr/>
          <p:nvPr userDrawn="1"/>
        </p:nvGrpSpPr>
        <p:grpSpPr>
          <a:xfrm rot="3808352">
            <a:off x="6260038" y="-743529"/>
            <a:ext cx="6477582" cy="7743592"/>
            <a:chOff x="1745535" y="-2233070"/>
            <a:chExt cx="11483540" cy="12614857"/>
          </a:xfrm>
        </p:grpSpPr>
        <p:sp>
          <p:nvSpPr>
            <p:cNvPr id="19" name="Rectangle 18">
              <a:extLst>
                <a:ext uri="{FF2B5EF4-FFF2-40B4-BE49-F238E27FC236}">
                  <a16:creationId xmlns:a16="http://schemas.microsoft.com/office/drawing/2014/main" id="{9120FD5C-233F-87AC-F5EE-06A93A861693}"/>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1370CEEB-63FC-1E9E-73BA-361EFEFC37B0}"/>
                </a:ext>
              </a:extLst>
            </p:cNvPr>
            <p:cNvSpPr/>
            <p:nvPr/>
          </p:nvSpPr>
          <p:spPr bwMode="auto">
            <a:xfrm>
              <a:off x="1745535" y="3939693"/>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ECDBA67-F3B2-F0D0-24C6-607044BB7F85}"/>
                </a:ext>
              </a:extLst>
            </p:cNvPr>
            <p:cNvSpPr/>
            <p:nvPr/>
          </p:nvSpPr>
          <p:spPr bwMode="auto">
            <a:xfrm>
              <a:off x="4762042" y="-2233070"/>
              <a:ext cx="8467033" cy="6713020"/>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EF059447-B210-BD67-21A3-BFC886D5BEB3}"/>
              </a:ext>
              <a:ext uri="{C183D7F6-B498-43B3-948B-1728B52AA6E4}">
                <adec:decorative xmlns:adec="http://schemas.microsoft.com/office/drawing/2017/decorative" val="1"/>
              </a:ext>
            </a:extLst>
          </p:cNvPr>
          <p:cNvSpPr/>
          <p:nvPr userDrawn="1"/>
        </p:nvSpPr>
        <p:spPr bwMode="auto">
          <a:xfrm>
            <a:off x="6033397" y="1638661"/>
            <a:ext cx="6014226" cy="3481948"/>
          </a:xfrm>
          <a:prstGeom prst="roundRect">
            <a:avLst>
              <a:gd name="adj" fmla="val 1979"/>
            </a:avLst>
          </a:prstGeom>
          <a:solidFill>
            <a:schemeClr val="tx2"/>
          </a:solidFill>
          <a:ln w="25400" cap="flat" cmpd="sng" algn="ctr">
            <a:gradFill>
              <a:gsLst>
                <a:gs pos="0">
                  <a:schemeClr val="accent5"/>
                </a:gs>
                <a:gs pos="100000">
                  <a:schemeClr val="accent1"/>
                </a:gs>
              </a:gsLst>
              <a:lin ang="30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154273" y="1753155"/>
            <a:ext cx="5772478" cy="3252958"/>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
        <p:nvSpPr>
          <p:cNvPr id="4" name="Text Placeholder 5">
            <a:extLst>
              <a:ext uri="{FF2B5EF4-FFF2-40B4-BE49-F238E27FC236}">
                <a16:creationId xmlns:a16="http://schemas.microsoft.com/office/drawing/2014/main" id="{7ECA0498-299E-E23F-C85B-C56B1CFF5361}"/>
              </a:ext>
            </a:extLst>
          </p:cNvPr>
          <p:cNvSpPr>
            <a:spLocks noGrp="1"/>
          </p:cNvSpPr>
          <p:nvPr>
            <p:ph type="body" sz="quarter" idx="19" hasCustomPrompt="1"/>
          </p:nvPr>
        </p:nvSpPr>
        <p:spPr>
          <a:xfrm>
            <a:off x="590811" y="534888"/>
            <a:ext cx="2291061" cy="308795"/>
          </a:xfrm>
          <a:prstGeom prst="roundRect">
            <a:avLst>
              <a:gd name="adj" fmla="val 50000"/>
            </a:avLst>
          </a:prstGeom>
          <a:gradFill flip="none" rotWithShape="1">
            <a:gsLst>
              <a:gs pos="100000">
                <a:schemeClr val="accent2"/>
              </a:gs>
              <a:gs pos="0">
                <a:schemeClr val="accent1"/>
              </a:gs>
            </a:gsLst>
            <a:path path="circle">
              <a:fillToRect l="100000" t="100000"/>
            </a:path>
            <a:tileRect r="-100000" b="-100000"/>
          </a:gradFill>
          <a:ln w="9525" cap="flat" cmpd="sng" algn="ctr">
            <a:noFill/>
            <a:prstDash val="solid"/>
            <a:headEnd type="none" w="med" len="med"/>
            <a:tailEnd type="none" w="med" len="med"/>
          </a:ln>
          <a:effectLst>
            <a:outerShdw blurRad="88900" dist="25400" dir="2820000" algn="tl" rotWithShape="0">
              <a:schemeClr val="accent2">
                <a:lumMod val="50000"/>
                <a:alpha val="29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1100" b="1" i="0" u="none" strike="noStrike" kern="0" cap="none" normalizeH="0" dirty="0" smtClean="0">
                <a:ln w="3175">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lang="en-US" sz="1765" dirty="0" smtClean="0">
                <a:solidFill>
                  <a:schemeClr val="lt1"/>
                </a:solidFill>
              </a:defRPr>
            </a:lvl2pPr>
            <a:lvl3pPr>
              <a:defRPr lang="en-US" sz="1765" dirty="0" smtClean="0">
                <a:solidFill>
                  <a:schemeClr val="lt1"/>
                </a:solidFill>
              </a:defRPr>
            </a:lvl3pPr>
            <a:lvl4pPr>
              <a:defRPr lang="en-US" sz="1765" dirty="0" smtClean="0">
                <a:solidFill>
                  <a:schemeClr val="lt1"/>
                </a:solidFill>
              </a:defRPr>
            </a:lvl4pPr>
            <a:lvl5pPr>
              <a:defRPr lang="en-US" sz="1765" dirty="0">
                <a:solidFill>
                  <a:schemeClr val="lt1"/>
                </a:solidFill>
              </a:defRPr>
            </a:lvl5pPr>
          </a:lstStyle>
          <a:p>
            <a:pPr marL="228600" lvl="0" indent="-228600" algn="ctr" defTabSz="914400" fontAlgn="base">
              <a:spcBef>
                <a:spcPct val="0"/>
              </a:spcBef>
              <a:spcAft>
                <a:spcPct val="0"/>
              </a:spcAft>
              <a:buSzTx/>
            </a:pPr>
            <a:r>
              <a:rPr lang="en-US"/>
              <a:t>CLICK TO EDIT</a:t>
            </a:r>
          </a:p>
        </p:txBody>
      </p:sp>
      <p:sp>
        <p:nvSpPr>
          <p:cNvPr id="5" name="Text Placeholder 11">
            <a:extLst>
              <a:ext uri="{FF2B5EF4-FFF2-40B4-BE49-F238E27FC236}">
                <a16:creationId xmlns:a16="http://schemas.microsoft.com/office/drawing/2014/main" id="{21D41955-126D-C84A-895E-0357B5BBB49B}"/>
              </a:ext>
            </a:extLst>
          </p:cNvPr>
          <p:cNvSpPr>
            <a:spLocks noGrp="1"/>
          </p:cNvSpPr>
          <p:nvPr>
            <p:ph type="body" sz="quarter" idx="18" hasCustomPrompt="1"/>
          </p:nvPr>
        </p:nvSpPr>
        <p:spPr>
          <a:xfrm>
            <a:off x="570677" y="6114402"/>
            <a:ext cx="5212080" cy="215444"/>
          </a:xfrm>
          <a:noFill/>
        </p:spPr>
        <p:txBody>
          <a:bodyPr wrap="square">
            <a:spAutoFit/>
          </a:bodyPr>
          <a:lstStyle>
            <a:lvl1pPr marL="0" indent="0">
              <a:buNone/>
              <a:defRPr lang="en-US" sz="1400">
                <a:ln w="3175">
                  <a:noFill/>
                </a:ln>
                <a:solidFill>
                  <a:schemeClr val="accent3"/>
                </a:solidFill>
                <a:latin typeface="+mj-lt"/>
              </a:defRPr>
            </a:lvl1pPr>
          </a:lstStyle>
          <a:p>
            <a:pPr marL="0" lvl="0">
              <a:spcBef>
                <a:spcPct val="0"/>
              </a:spcBef>
            </a:pPr>
            <a:r>
              <a:rPr lang="en-US"/>
              <a:t>Lorem ipsum dolor sit </a:t>
            </a:r>
            <a:r>
              <a:rPr lang="en-US" err="1"/>
              <a:t>amet</a:t>
            </a:r>
            <a:endParaRPr lang="en-US"/>
          </a:p>
        </p:txBody>
      </p:sp>
      <p:sp>
        <p:nvSpPr>
          <p:cNvPr id="7" name="Text Placeholder 11">
            <a:extLst>
              <a:ext uri="{FF2B5EF4-FFF2-40B4-BE49-F238E27FC236}">
                <a16:creationId xmlns:a16="http://schemas.microsoft.com/office/drawing/2014/main" id="{CAF843BC-20B5-FE0F-AA13-29B399C600DC}"/>
              </a:ext>
            </a:extLst>
          </p:cNvPr>
          <p:cNvSpPr>
            <a:spLocks noGrp="1"/>
          </p:cNvSpPr>
          <p:nvPr>
            <p:ph type="body" sz="quarter" idx="16" hasCustomPrompt="1"/>
          </p:nvPr>
        </p:nvSpPr>
        <p:spPr>
          <a:xfrm>
            <a:off x="570677" y="2729653"/>
            <a:ext cx="450957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8" name="Text Placeholder 7">
            <a:extLst>
              <a:ext uri="{FF2B5EF4-FFF2-40B4-BE49-F238E27FC236}">
                <a16:creationId xmlns:a16="http://schemas.microsoft.com/office/drawing/2014/main" id="{41823F54-8810-FC6F-10F7-C7461A4C5C97}"/>
              </a:ext>
            </a:extLst>
          </p:cNvPr>
          <p:cNvSpPr>
            <a:spLocks noGrp="1"/>
          </p:cNvSpPr>
          <p:nvPr>
            <p:ph type="body" sz="quarter" idx="14" hasCustomPrompt="1"/>
          </p:nvPr>
        </p:nvSpPr>
        <p:spPr>
          <a:xfrm>
            <a:off x="570677" y="3250579"/>
            <a:ext cx="4509576"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9" name="Title 1">
            <a:extLst>
              <a:ext uri="{FF2B5EF4-FFF2-40B4-BE49-F238E27FC236}">
                <a16:creationId xmlns:a16="http://schemas.microsoft.com/office/drawing/2014/main" id="{6F41C9ED-F35D-FD6C-0995-1FD66FF8F0CF}"/>
              </a:ext>
            </a:extLst>
          </p:cNvPr>
          <p:cNvSpPr>
            <a:spLocks noGrp="1"/>
          </p:cNvSpPr>
          <p:nvPr>
            <p:ph type="title" hasCustomPrompt="1"/>
          </p:nvPr>
        </p:nvSpPr>
        <p:spPr>
          <a:xfrm>
            <a:off x="570677" y="1222577"/>
            <a:ext cx="4523099" cy="1273692"/>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89978409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tailed Text Boxes">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2C8529-E697-C779-911F-2EAE00ABD8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1ECFAA84-EEA6-8DBB-7C4D-C94FCA523EB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2441086" y="1463520"/>
            <a:ext cx="7307582" cy="1263966"/>
          </a:xfrm>
          <a:prstGeom prst="roundRect">
            <a:avLst>
              <a:gd name="adj" fmla="val 1979"/>
            </a:avLst>
          </a:prstGeom>
          <a:solidFill>
            <a:schemeClr val="bg1"/>
          </a:solidFill>
          <a:ln w="38100" cap="flat" cmpd="sng" algn="ctr">
            <a:gradFill>
              <a:gsLst>
                <a:gs pos="100000">
                  <a:schemeClr val="accent2"/>
                </a:gs>
                <a:gs pos="33000">
                  <a:schemeClr val="accent1"/>
                </a:gs>
              </a:gsLst>
              <a:lin ang="4200000" scaled="0"/>
            </a:gradFill>
            <a:prstDash val="solid"/>
          </a:ln>
          <a:effectLst>
            <a:outerShdw blurRad="2921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6" name="Rounded Rectangle 2">
            <a:extLst>
              <a:ext uri="{FF2B5EF4-FFF2-40B4-BE49-F238E27FC236}">
                <a16:creationId xmlns:a16="http://schemas.microsoft.com/office/drawing/2014/main" id="{3EE21699-2E7B-D11E-CB54-C8DE57873417}"/>
              </a:ext>
              <a:ext uri="{C183D7F6-B498-43B3-948B-1728B52AA6E4}">
                <adec:decorative xmlns:adec="http://schemas.microsoft.com/office/drawing/2017/decorative" val="1"/>
              </a:ext>
            </a:extLst>
          </p:cNvPr>
          <p:cNvSpPr/>
          <p:nvPr userDrawn="1"/>
        </p:nvSpPr>
        <p:spPr bwMode="auto">
          <a:xfrm>
            <a:off x="2441086" y="3013350"/>
            <a:ext cx="7307582" cy="3317707"/>
          </a:xfrm>
          <a:prstGeom prst="roundRect">
            <a:avLst>
              <a:gd name="adj" fmla="val 1979"/>
            </a:avLst>
          </a:prstGeom>
          <a:solidFill>
            <a:schemeClr val="bg1"/>
          </a:solidFill>
          <a:ln w="38100" cap="flat" cmpd="sng" algn="ctr">
            <a:gradFill>
              <a:gsLst>
                <a:gs pos="100000">
                  <a:schemeClr val="accent2"/>
                </a:gs>
                <a:gs pos="33000">
                  <a:schemeClr val="accent1"/>
                </a:gs>
              </a:gsLst>
              <a:lin ang="4200000" scaled="0"/>
            </a:gradFill>
            <a:prstDash val="solid"/>
          </a:ln>
          <a:effectLst>
            <a:outerShdw blurRad="2921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43" name="Rounded Rectangle 2">
            <a:extLst>
              <a:ext uri="{FF2B5EF4-FFF2-40B4-BE49-F238E27FC236}">
                <a16:creationId xmlns:a16="http://schemas.microsoft.com/office/drawing/2014/main" id="{61E8D7CC-F04F-3221-C8E7-BAA5D73B55A0}"/>
              </a:ext>
              <a:ext uri="{C183D7F6-B498-43B3-948B-1728B52AA6E4}">
                <adec:decorative xmlns:adec="http://schemas.microsoft.com/office/drawing/2017/decorative" val="1"/>
              </a:ext>
            </a:extLst>
          </p:cNvPr>
          <p:cNvSpPr/>
          <p:nvPr userDrawn="1"/>
        </p:nvSpPr>
        <p:spPr bwMode="auto">
          <a:xfrm>
            <a:off x="2835766" y="4367983"/>
            <a:ext cx="6500298" cy="623446"/>
          </a:xfrm>
          <a:prstGeom prst="roundRect">
            <a:avLst/>
          </a:prstGeom>
          <a:solidFill>
            <a:srgbClr val="B2A1E8">
              <a:alpha val="54097"/>
            </a:srgbClr>
          </a:solidFill>
          <a:ln w="38100" cap="flat" cmpd="sng" algn="ctr">
            <a:noFill/>
            <a:prstDash val="solid"/>
          </a:ln>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2">
            <a:extLst>
              <a:ext uri="{FF2B5EF4-FFF2-40B4-BE49-F238E27FC236}">
                <a16:creationId xmlns:a16="http://schemas.microsoft.com/office/drawing/2014/main" id="{FFEB3664-78E6-0581-0128-912A24E52FBD}"/>
              </a:ext>
              <a:ext uri="{C183D7F6-B498-43B3-948B-1728B52AA6E4}">
                <adec:decorative xmlns:adec="http://schemas.microsoft.com/office/drawing/2017/decorative" val="1"/>
              </a:ext>
            </a:extLst>
          </p:cNvPr>
          <p:cNvSpPr/>
          <p:nvPr userDrawn="1"/>
        </p:nvSpPr>
        <p:spPr bwMode="auto">
          <a:xfrm>
            <a:off x="2835766" y="3381738"/>
            <a:ext cx="6500298" cy="623446"/>
          </a:xfrm>
          <a:prstGeom prst="roundRect">
            <a:avLst/>
          </a:prstGeom>
          <a:solidFill>
            <a:srgbClr val="B2A1E8">
              <a:alpha val="54097"/>
            </a:srgbClr>
          </a:solidFill>
          <a:ln w="38100" cap="flat" cmpd="sng" algn="ctr">
            <a:noFill/>
            <a:prstDash val="solid"/>
          </a:ln>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9" name="Rounded Rectangle 2">
            <a:extLst>
              <a:ext uri="{FF2B5EF4-FFF2-40B4-BE49-F238E27FC236}">
                <a16:creationId xmlns:a16="http://schemas.microsoft.com/office/drawing/2014/main" id="{3FC8617E-9EA2-8C56-BF9F-C0DE064C0EDA}"/>
              </a:ext>
              <a:ext uri="{C183D7F6-B498-43B3-948B-1728B52AA6E4}">
                <adec:decorative xmlns:adec="http://schemas.microsoft.com/office/drawing/2017/decorative" val="1"/>
              </a:ext>
            </a:extLst>
          </p:cNvPr>
          <p:cNvSpPr/>
          <p:nvPr userDrawn="1"/>
        </p:nvSpPr>
        <p:spPr bwMode="auto">
          <a:xfrm>
            <a:off x="2835766" y="5334634"/>
            <a:ext cx="6500298" cy="623446"/>
          </a:xfrm>
          <a:prstGeom prst="roundRect">
            <a:avLst/>
          </a:prstGeom>
          <a:solidFill>
            <a:srgbClr val="B2A1E8">
              <a:alpha val="54097"/>
            </a:srgbClr>
          </a:solidFill>
          <a:ln w="38100" cap="flat" cmpd="sng" algn="ctr">
            <a:noFill/>
            <a:prstDash val="solid"/>
          </a:ln>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3073897" y="3550865"/>
            <a:ext cx="2313432" cy="276999"/>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2834719"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37" name="Text Placeholder 3">
            <a:extLst>
              <a:ext uri="{FF2B5EF4-FFF2-40B4-BE49-F238E27FC236}">
                <a16:creationId xmlns:a16="http://schemas.microsoft.com/office/drawing/2014/main" id="{1002ECEE-477F-7C0F-7637-F359AC155643}"/>
              </a:ext>
            </a:extLst>
          </p:cNvPr>
          <p:cNvSpPr>
            <a:spLocks noGrp="1"/>
          </p:cNvSpPr>
          <p:nvPr>
            <p:ph type="body" sz="quarter" idx="23" hasCustomPrompt="1"/>
          </p:nvPr>
        </p:nvSpPr>
        <p:spPr>
          <a:xfrm>
            <a:off x="5658491" y="3547419"/>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38" name="Text Placeholder 3">
            <a:extLst>
              <a:ext uri="{FF2B5EF4-FFF2-40B4-BE49-F238E27FC236}">
                <a16:creationId xmlns:a16="http://schemas.microsoft.com/office/drawing/2014/main" id="{21687FED-80AC-D2C2-5F10-C3866BA17C1C}"/>
              </a:ext>
            </a:extLst>
          </p:cNvPr>
          <p:cNvSpPr>
            <a:spLocks noGrp="1"/>
          </p:cNvSpPr>
          <p:nvPr>
            <p:ph type="body" sz="quarter" idx="24" hasCustomPrompt="1"/>
          </p:nvPr>
        </p:nvSpPr>
        <p:spPr>
          <a:xfrm>
            <a:off x="4229567"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39" name="Text Placeholder 3">
            <a:extLst>
              <a:ext uri="{FF2B5EF4-FFF2-40B4-BE49-F238E27FC236}">
                <a16:creationId xmlns:a16="http://schemas.microsoft.com/office/drawing/2014/main" id="{18F7E301-3241-A793-8E50-0C46BA58C65C}"/>
              </a:ext>
            </a:extLst>
          </p:cNvPr>
          <p:cNvSpPr>
            <a:spLocks noGrp="1"/>
          </p:cNvSpPr>
          <p:nvPr>
            <p:ph type="body" sz="quarter" idx="25" hasCustomPrompt="1"/>
          </p:nvPr>
        </p:nvSpPr>
        <p:spPr>
          <a:xfrm>
            <a:off x="5620540"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0" name="Text Placeholder 3">
            <a:extLst>
              <a:ext uri="{FF2B5EF4-FFF2-40B4-BE49-F238E27FC236}">
                <a16:creationId xmlns:a16="http://schemas.microsoft.com/office/drawing/2014/main" id="{9E4F3366-E466-F280-A01F-D4CD51F17AD3}"/>
              </a:ext>
            </a:extLst>
          </p:cNvPr>
          <p:cNvSpPr>
            <a:spLocks noGrp="1"/>
          </p:cNvSpPr>
          <p:nvPr>
            <p:ph type="body" sz="quarter" idx="26" hasCustomPrompt="1"/>
          </p:nvPr>
        </p:nvSpPr>
        <p:spPr>
          <a:xfrm>
            <a:off x="7019263"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1" name="Text Placeholder 3">
            <a:extLst>
              <a:ext uri="{FF2B5EF4-FFF2-40B4-BE49-F238E27FC236}">
                <a16:creationId xmlns:a16="http://schemas.microsoft.com/office/drawing/2014/main" id="{D9F10BBD-64C7-7999-4540-62B34083C431}"/>
              </a:ext>
            </a:extLst>
          </p:cNvPr>
          <p:cNvSpPr>
            <a:spLocks noGrp="1"/>
          </p:cNvSpPr>
          <p:nvPr>
            <p:ph type="body" sz="quarter" idx="27" hasCustomPrompt="1"/>
          </p:nvPr>
        </p:nvSpPr>
        <p:spPr>
          <a:xfrm>
            <a:off x="8410235" y="2150220"/>
            <a:ext cx="920907" cy="307777"/>
          </a:xfrm>
        </p:spPr>
        <p:txBody>
          <a:bodyPr wrap="square">
            <a:spAutoFit/>
          </a:bodyPr>
          <a:lstStyle>
            <a:lvl1pPr marL="0" indent="0" algn="ctr">
              <a:spcBef>
                <a:spcPts val="1224"/>
              </a:spcBef>
              <a:buClr>
                <a:schemeClr val="tx1"/>
              </a:buClr>
              <a:buFont typeface="Wingdings" panose="05000000000000000000" pitchFamily="2" charset="2"/>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a:t>
            </a:r>
          </a:p>
        </p:txBody>
      </p:sp>
      <p:sp>
        <p:nvSpPr>
          <p:cNvPr id="44" name="Text Placeholder 3">
            <a:extLst>
              <a:ext uri="{FF2B5EF4-FFF2-40B4-BE49-F238E27FC236}">
                <a16:creationId xmlns:a16="http://schemas.microsoft.com/office/drawing/2014/main" id="{84CBE9D3-8223-8676-BFED-E7F20A86AC82}"/>
              </a:ext>
            </a:extLst>
          </p:cNvPr>
          <p:cNvSpPr>
            <a:spLocks noGrp="1"/>
          </p:cNvSpPr>
          <p:nvPr>
            <p:ph type="body" sz="quarter" idx="28" hasCustomPrompt="1"/>
          </p:nvPr>
        </p:nvSpPr>
        <p:spPr>
          <a:xfrm>
            <a:off x="3073897" y="4541207"/>
            <a:ext cx="2313432" cy="276999"/>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46" name="Text Placeholder 3">
            <a:extLst>
              <a:ext uri="{FF2B5EF4-FFF2-40B4-BE49-F238E27FC236}">
                <a16:creationId xmlns:a16="http://schemas.microsoft.com/office/drawing/2014/main" id="{9F47264A-C292-DDE5-5B8A-C03D1828EB84}"/>
              </a:ext>
            </a:extLst>
          </p:cNvPr>
          <p:cNvSpPr>
            <a:spLocks noGrp="1"/>
          </p:cNvSpPr>
          <p:nvPr>
            <p:ph type="body" sz="quarter" idx="29" hasCustomPrompt="1"/>
          </p:nvPr>
        </p:nvSpPr>
        <p:spPr>
          <a:xfrm>
            <a:off x="3073897" y="5512387"/>
            <a:ext cx="2313432" cy="276999"/>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47" name="Text Placeholder 3">
            <a:extLst>
              <a:ext uri="{FF2B5EF4-FFF2-40B4-BE49-F238E27FC236}">
                <a16:creationId xmlns:a16="http://schemas.microsoft.com/office/drawing/2014/main" id="{36059E30-1AE7-8000-A01F-AF05F6CCA3E4}"/>
              </a:ext>
            </a:extLst>
          </p:cNvPr>
          <p:cNvSpPr>
            <a:spLocks noGrp="1"/>
          </p:cNvSpPr>
          <p:nvPr>
            <p:ph type="body" sz="quarter" idx="30" hasCustomPrompt="1"/>
          </p:nvPr>
        </p:nvSpPr>
        <p:spPr>
          <a:xfrm>
            <a:off x="5658491" y="4531561"/>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48" name="Text Placeholder 3">
            <a:extLst>
              <a:ext uri="{FF2B5EF4-FFF2-40B4-BE49-F238E27FC236}">
                <a16:creationId xmlns:a16="http://schemas.microsoft.com/office/drawing/2014/main" id="{8CDFCB61-9790-C554-CED4-EFD4BC843F63}"/>
              </a:ext>
            </a:extLst>
          </p:cNvPr>
          <p:cNvSpPr>
            <a:spLocks noGrp="1"/>
          </p:cNvSpPr>
          <p:nvPr>
            <p:ph type="body" sz="quarter" idx="31" hasCustomPrompt="1"/>
          </p:nvPr>
        </p:nvSpPr>
        <p:spPr>
          <a:xfrm>
            <a:off x="5658491" y="5500205"/>
            <a:ext cx="3454511" cy="307777"/>
          </a:xfrm>
        </p:spPr>
        <p:txBody>
          <a:bodyPr wrap="square">
            <a:spAutoFit/>
          </a:bodyPr>
          <a:lstStyle>
            <a:lvl1pPr marL="0" indent="0" algn="l">
              <a:spcBef>
                <a:spcPts val="1224"/>
              </a:spcBef>
              <a:buClr>
                <a:schemeClr val="tx1"/>
              </a:buClr>
              <a:buFont typeface="Wingdings" panose="05000000000000000000" pitchFamily="2" charset="2"/>
              <a:buNone/>
              <a:defRPr sz="10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a:t>
            </a:r>
          </a:p>
        </p:txBody>
      </p:sp>
      <p:sp>
        <p:nvSpPr>
          <p:cNvPr id="49" name="Text Placeholder 3">
            <a:extLst>
              <a:ext uri="{FF2B5EF4-FFF2-40B4-BE49-F238E27FC236}">
                <a16:creationId xmlns:a16="http://schemas.microsoft.com/office/drawing/2014/main" id="{595FA03A-4709-09EB-3EF7-5E4571343574}"/>
              </a:ext>
            </a:extLst>
          </p:cNvPr>
          <p:cNvSpPr>
            <a:spLocks noGrp="1"/>
          </p:cNvSpPr>
          <p:nvPr>
            <p:ph type="body" sz="quarter" idx="32" hasCustomPrompt="1"/>
          </p:nvPr>
        </p:nvSpPr>
        <p:spPr>
          <a:xfrm>
            <a:off x="2834719" y="1753061"/>
            <a:ext cx="920907" cy="276999"/>
          </a:xfrm>
        </p:spPr>
        <p:txBody>
          <a:bodyPr/>
          <a:lstStyle>
            <a:lvl1pPr marL="0" indent="0" algn="ctr">
              <a:spcBef>
                <a:spcPts val="0"/>
              </a:spcBef>
              <a:buNone/>
              <a:defRPr sz="1800" b="1">
                <a:gradFill>
                  <a:gsLst>
                    <a:gs pos="100000">
                      <a:schemeClr val="accent2"/>
                    </a:gs>
                    <a:gs pos="25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50" name="Text Placeholder 3">
            <a:extLst>
              <a:ext uri="{FF2B5EF4-FFF2-40B4-BE49-F238E27FC236}">
                <a16:creationId xmlns:a16="http://schemas.microsoft.com/office/drawing/2014/main" id="{99BC2615-95A0-0D90-64E4-934D87DFCB7B}"/>
              </a:ext>
            </a:extLst>
          </p:cNvPr>
          <p:cNvSpPr>
            <a:spLocks noGrp="1"/>
          </p:cNvSpPr>
          <p:nvPr>
            <p:ph type="body" sz="quarter" idx="33" hasCustomPrompt="1"/>
          </p:nvPr>
        </p:nvSpPr>
        <p:spPr>
          <a:xfrm>
            <a:off x="4229567" y="1753061"/>
            <a:ext cx="920907" cy="276999"/>
          </a:xfrm>
        </p:spPr>
        <p:txBody>
          <a:bodyPr/>
          <a:lstStyle>
            <a:lvl1pPr marL="0" indent="0" algn="ctr">
              <a:spcBef>
                <a:spcPts val="0"/>
              </a:spcBef>
              <a:buNone/>
              <a:defRPr sz="1800" b="1">
                <a:gradFill>
                  <a:gsLst>
                    <a:gs pos="100000">
                      <a:schemeClr val="accent2"/>
                    </a:gs>
                    <a:gs pos="25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51" name="Text Placeholder 3">
            <a:extLst>
              <a:ext uri="{FF2B5EF4-FFF2-40B4-BE49-F238E27FC236}">
                <a16:creationId xmlns:a16="http://schemas.microsoft.com/office/drawing/2014/main" id="{EAD44E6B-2226-267A-C1B7-AC481D376857}"/>
              </a:ext>
            </a:extLst>
          </p:cNvPr>
          <p:cNvSpPr>
            <a:spLocks noGrp="1"/>
          </p:cNvSpPr>
          <p:nvPr>
            <p:ph type="body" sz="quarter" idx="34" hasCustomPrompt="1"/>
          </p:nvPr>
        </p:nvSpPr>
        <p:spPr>
          <a:xfrm>
            <a:off x="5620540" y="1753061"/>
            <a:ext cx="920907" cy="276999"/>
          </a:xfrm>
        </p:spPr>
        <p:txBody>
          <a:bodyPr/>
          <a:lstStyle>
            <a:lvl1pPr marL="0" indent="0" algn="ctr">
              <a:spcBef>
                <a:spcPts val="0"/>
              </a:spcBef>
              <a:buNone/>
              <a:defRPr sz="1800" b="1">
                <a:gradFill>
                  <a:gsLst>
                    <a:gs pos="100000">
                      <a:schemeClr val="accent2"/>
                    </a:gs>
                    <a:gs pos="25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52" name="Text Placeholder 3">
            <a:extLst>
              <a:ext uri="{FF2B5EF4-FFF2-40B4-BE49-F238E27FC236}">
                <a16:creationId xmlns:a16="http://schemas.microsoft.com/office/drawing/2014/main" id="{5F89A978-BB55-928A-3D50-E33229CCE8C1}"/>
              </a:ext>
            </a:extLst>
          </p:cNvPr>
          <p:cNvSpPr>
            <a:spLocks noGrp="1"/>
          </p:cNvSpPr>
          <p:nvPr>
            <p:ph type="body" sz="quarter" idx="35" hasCustomPrompt="1"/>
          </p:nvPr>
        </p:nvSpPr>
        <p:spPr>
          <a:xfrm>
            <a:off x="7019263" y="1753061"/>
            <a:ext cx="920907" cy="276999"/>
          </a:xfrm>
        </p:spPr>
        <p:txBody>
          <a:bodyPr/>
          <a:lstStyle>
            <a:lvl1pPr marL="0" indent="0" algn="ctr">
              <a:spcBef>
                <a:spcPts val="0"/>
              </a:spcBef>
              <a:buNone/>
              <a:defRPr sz="1800" b="1">
                <a:gradFill>
                  <a:gsLst>
                    <a:gs pos="100000">
                      <a:schemeClr val="accent2"/>
                    </a:gs>
                    <a:gs pos="25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
        <p:nvSpPr>
          <p:cNvPr id="53" name="Text Placeholder 3">
            <a:extLst>
              <a:ext uri="{FF2B5EF4-FFF2-40B4-BE49-F238E27FC236}">
                <a16:creationId xmlns:a16="http://schemas.microsoft.com/office/drawing/2014/main" id="{4CA598A1-BB42-FC51-A835-57B109B2B603}"/>
              </a:ext>
            </a:extLst>
          </p:cNvPr>
          <p:cNvSpPr>
            <a:spLocks noGrp="1"/>
          </p:cNvSpPr>
          <p:nvPr>
            <p:ph type="body" sz="quarter" idx="36" hasCustomPrompt="1"/>
          </p:nvPr>
        </p:nvSpPr>
        <p:spPr>
          <a:xfrm>
            <a:off x="8410235" y="1753061"/>
            <a:ext cx="920907" cy="276999"/>
          </a:xfrm>
        </p:spPr>
        <p:txBody>
          <a:bodyPr/>
          <a:lstStyle>
            <a:lvl1pPr marL="0" indent="0" algn="ctr">
              <a:spcBef>
                <a:spcPts val="0"/>
              </a:spcBef>
              <a:buNone/>
              <a:defRPr sz="1800" b="1">
                <a:gradFill>
                  <a:gsLst>
                    <a:gs pos="100000">
                      <a:schemeClr val="accent2"/>
                    </a:gs>
                    <a:gs pos="25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00</a:t>
            </a:r>
          </a:p>
        </p:txBody>
      </p:sp>
    </p:spTree>
    <p:extLst>
      <p:ext uri="{BB962C8B-B14F-4D97-AF65-F5344CB8AC3E}">
        <p14:creationId xmlns:p14="http://schemas.microsoft.com/office/powerpoint/2010/main" val="14607658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text/screenshot - 5">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8431CD8-B1F7-7C0D-28CE-869BE5EB59E8}"/>
              </a:ext>
              <a:ext uri="{C183D7F6-B498-43B3-948B-1728B52AA6E4}">
                <adec:decorative xmlns:adec="http://schemas.microsoft.com/office/drawing/2017/decorative" val="1"/>
              </a:ext>
            </a:extLst>
          </p:cNvPr>
          <p:cNvGrpSpPr/>
          <p:nvPr userDrawn="1"/>
        </p:nvGrpSpPr>
        <p:grpSpPr>
          <a:xfrm rot="3808352">
            <a:off x="5647346" y="-163954"/>
            <a:ext cx="6137373" cy="6835237"/>
            <a:chOff x="2688045" y="-2486816"/>
            <a:chExt cx="10880413" cy="11135083"/>
          </a:xfrm>
        </p:grpSpPr>
        <p:sp>
          <p:nvSpPr>
            <p:cNvPr id="13" name="Rectangle 12">
              <a:extLst>
                <a:ext uri="{FF2B5EF4-FFF2-40B4-BE49-F238E27FC236}">
                  <a16:creationId xmlns:a16="http://schemas.microsoft.com/office/drawing/2014/main" id="{8582F2D1-A0CB-D5B8-BE15-8F4974E123CA}"/>
                </a:ext>
              </a:extLst>
            </p:cNvPr>
            <p:cNvSpPr/>
            <p:nvPr/>
          </p:nvSpPr>
          <p:spPr bwMode="auto">
            <a:xfrm>
              <a:off x="5101425" y="-1136256"/>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3771E607-2FB1-4E35-16F0-8B14E37156DD}"/>
                </a:ext>
              </a:extLst>
            </p:cNvPr>
            <p:cNvSpPr/>
            <p:nvPr/>
          </p:nvSpPr>
          <p:spPr bwMode="auto">
            <a:xfrm>
              <a:off x="2688045" y="2206173"/>
              <a:ext cx="8232187"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F4BC00A-CA5E-1AC8-5E14-83661EB2ED49}"/>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11" name="Rounded Rectangle 2">
            <a:extLst>
              <a:ext uri="{FF2B5EF4-FFF2-40B4-BE49-F238E27FC236}">
                <a16:creationId xmlns:a16="http://schemas.microsoft.com/office/drawing/2014/main" id="{696C68FB-FAA5-57EB-1B33-DB3565B33F05}"/>
              </a:ext>
              <a:ext uri="{C183D7F6-B498-43B3-948B-1728B52AA6E4}">
                <adec:decorative xmlns:adec="http://schemas.microsoft.com/office/drawing/2017/decorative" val="1"/>
              </a:ext>
            </a:extLst>
          </p:cNvPr>
          <p:cNvSpPr/>
          <p:nvPr userDrawn="1"/>
        </p:nvSpPr>
        <p:spPr bwMode="auto">
          <a:xfrm>
            <a:off x="5596403" y="1641020"/>
            <a:ext cx="6014224" cy="3481948"/>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5727972" y="1753155"/>
            <a:ext cx="5772478" cy="3252958"/>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dirty="0"/>
            </a:lvl1pPr>
          </a:lstStyle>
          <a:p>
            <a:pPr lvl="0" algn="ctr">
              <a:buFont typeface="Arial" panose="020B0604020202020204" pitchFamily="34" charset="0"/>
            </a:pPr>
            <a:r>
              <a:rPr lang="en-US"/>
              <a:t>Drag &amp; drop your photo here or </a:t>
            </a:r>
            <a:br>
              <a:rPr lang="en-US"/>
            </a:br>
            <a:r>
              <a:rPr lang="en-US"/>
              <a:t>click or tap icon below to insert</a:t>
            </a:r>
          </a:p>
        </p:txBody>
      </p:sp>
      <p:sp>
        <p:nvSpPr>
          <p:cNvPr id="4" name="Text Placeholder 5">
            <a:extLst>
              <a:ext uri="{FF2B5EF4-FFF2-40B4-BE49-F238E27FC236}">
                <a16:creationId xmlns:a16="http://schemas.microsoft.com/office/drawing/2014/main" id="{7ECA0498-299E-E23F-C85B-C56B1CFF5361}"/>
              </a:ext>
            </a:extLst>
          </p:cNvPr>
          <p:cNvSpPr>
            <a:spLocks noGrp="1"/>
          </p:cNvSpPr>
          <p:nvPr>
            <p:ph type="body" sz="quarter" idx="19" hasCustomPrompt="1"/>
          </p:nvPr>
        </p:nvSpPr>
        <p:spPr>
          <a:xfrm>
            <a:off x="590811" y="534888"/>
            <a:ext cx="2291061" cy="308795"/>
          </a:xfrm>
          <a:prstGeom prst="roundRect">
            <a:avLst>
              <a:gd name="adj" fmla="val 50000"/>
            </a:avLst>
          </a:prstGeom>
          <a:gradFill flip="none" rotWithShape="1">
            <a:gsLst>
              <a:gs pos="100000">
                <a:schemeClr val="accent2"/>
              </a:gs>
              <a:gs pos="0">
                <a:schemeClr val="accent1"/>
              </a:gs>
            </a:gsLst>
            <a:path path="circle">
              <a:fillToRect l="100000" t="100000"/>
            </a:path>
            <a:tileRect r="-100000" b="-100000"/>
          </a:gradFill>
          <a:ln w="9525" cap="flat" cmpd="sng" algn="ctr">
            <a:noFill/>
            <a:prstDash val="solid"/>
            <a:headEnd type="none" w="med" len="med"/>
            <a:tailEnd type="none" w="med" len="med"/>
          </a:ln>
          <a:effectLst>
            <a:outerShdw blurRad="88900" dist="25400" dir="2820000" algn="tl" rotWithShape="0">
              <a:schemeClr val="accent2">
                <a:lumMod val="50000"/>
                <a:alpha val="29000"/>
              </a:scheme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1100" b="1" i="0" u="none" strike="noStrike" kern="0" cap="none" normalizeH="0" dirty="0" smtClean="0">
                <a:ln w="3175">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lang="en-US" sz="1765" dirty="0" smtClean="0">
                <a:solidFill>
                  <a:schemeClr val="lt1"/>
                </a:solidFill>
              </a:defRPr>
            </a:lvl2pPr>
            <a:lvl3pPr>
              <a:defRPr lang="en-US" sz="1765" dirty="0" smtClean="0">
                <a:solidFill>
                  <a:schemeClr val="lt1"/>
                </a:solidFill>
              </a:defRPr>
            </a:lvl3pPr>
            <a:lvl4pPr>
              <a:defRPr lang="en-US" sz="1765" dirty="0" smtClean="0">
                <a:solidFill>
                  <a:schemeClr val="lt1"/>
                </a:solidFill>
              </a:defRPr>
            </a:lvl4pPr>
            <a:lvl5pPr>
              <a:defRPr lang="en-US" sz="1765" dirty="0">
                <a:solidFill>
                  <a:schemeClr val="lt1"/>
                </a:solidFill>
              </a:defRPr>
            </a:lvl5pPr>
          </a:lstStyle>
          <a:p>
            <a:pPr marL="228600" lvl="0" indent="-228600" algn="ctr" defTabSz="914400" fontAlgn="base">
              <a:spcBef>
                <a:spcPct val="0"/>
              </a:spcBef>
              <a:spcAft>
                <a:spcPct val="0"/>
              </a:spcAft>
              <a:buSzTx/>
            </a:pPr>
            <a:r>
              <a:rPr lang="en-US"/>
              <a:t>CLICK TO EDIT</a:t>
            </a:r>
          </a:p>
        </p:txBody>
      </p:sp>
      <p:sp>
        <p:nvSpPr>
          <p:cNvPr id="5" name="Text Placeholder 11">
            <a:extLst>
              <a:ext uri="{FF2B5EF4-FFF2-40B4-BE49-F238E27FC236}">
                <a16:creationId xmlns:a16="http://schemas.microsoft.com/office/drawing/2014/main" id="{21D41955-126D-C84A-895E-0357B5BBB49B}"/>
              </a:ext>
            </a:extLst>
          </p:cNvPr>
          <p:cNvSpPr>
            <a:spLocks noGrp="1"/>
          </p:cNvSpPr>
          <p:nvPr>
            <p:ph type="body" sz="quarter" idx="18" hasCustomPrompt="1"/>
          </p:nvPr>
        </p:nvSpPr>
        <p:spPr>
          <a:xfrm>
            <a:off x="570677" y="6114402"/>
            <a:ext cx="5212080" cy="215444"/>
          </a:xfrm>
          <a:noFill/>
        </p:spPr>
        <p:txBody>
          <a:bodyPr wrap="square">
            <a:spAutoFit/>
          </a:bodyPr>
          <a:lstStyle>
            <a:lvl1pPr marL="0" indent="0">
              <a:buNone/>
              <a:defRPr lang="en-US" sz="1400">
                <a:ln w="3175">
                  <a:noFill/>
                </a:ln>
                <a:solidFill>
                  <a:schemeClr val="accent3"/>
                </a:solidFill>
                <a:latin typeface="+mj-lt"/>
              </a:defRPr>
            </a:lvl1pPr>
          </a:lstStyle>
          <a:p>
            <a:pPr marL="0" lvl="0">
              <a:spcBef>
                <a:spcPct val="0"/>
              </a:spcBef>
            </a:pPr>
            <a:r>
              <a:rPr lang="en-US"/>
              <a:t>Lorem ipsum dolor sit </a:t>
            </a:r>
            <a:r>
              <a:rPr lang="en-US" err="1"/>
              <a:t>amet</a:t>
            </a:r>
            <a:endParaRPr lang="en-US"/>
          </a:p>
        </p:txBody>
      </p:sp>
      <p:sp>
        <p:nvSpPr>
          <p:cNvPr id="7" name="Text Placeholder 11">
            <a:extLst>
              <a:ext uri="{FF2B5EF4-FFF2-40B4-BE49-F238E27FC236}">
                <a16:creationId xmlns:a16="http://schemas.microsoft.com/office/drawing/2014/main" id="{CAF843BC-20B5-FE0F-AA13-29B399C600DC}"/>
              </a:ext>
            </a:extLst>
          </p:cNvPr>
          <p:cNvSpPr>
            <a:spLocks noGrp="1"/>
          </p:cNvSpPr>
          <p:nvPr>
            <p:ph type="body" sz="quarter" idx="16" hasCustomPrompt="1"/>
          </p:nvPr>
        </p:nvSpPr>
        <p:spPr>
          <a:xfrm>
            <a:off x="570677" y="2719138"/>
            <a:ext cx="450957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8" name="Text Placeholder 7">
            <a:extLst>
              <a:ext uri="{FF2B5EF4-FFF2-40B4-BE49-F238E27FC236}">
                <a16:creationId xmlns:a16="http://schemas.microsoft.com/office/drawing/2014/main" id="{41823F54-8810-FC6F-10F7-C7461A4C5C97}"/>
              </a:ext>
            </a:extLst>
          </p:cNvPr>
          <p:cNvSpPr>
            <a:spLocks noGrp="1"/>
          </p:cNvSpPr>
          <p:nvPr>
            <p:ph type="body" sz="quarter" idx="14" hasCustomPrompt="1"/>
          </p:nvPr>
        </p:nvSpPr>
        <p:spPr>
          <a:xfrm>
            <a:off x="570677" y="3228714"/>
            <a:ext cx="4509576"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9" name="Title 1">
            <a:extLst>
              <a:ext uri="{FF2B5EF4-FFF2-40B4-BE49-F238E27FC236}">
                <a16:creationId xmlns:a16="http://schemas.microsoft.com/office/drawing/2014/main" id="{6F41C9ED-F35D-FD6C-0995-1FD66FF8F0CF}"/>
              </a:ext>
            </a:extLst>
          </p:cNvPr>
          <p:cNvSpPr>
            <a:spLocks noGrp="1"/>
          </p:cNvSpPr>
          <p:nvPr>
            <p:ph type="title" hasCustomPrompt="1"/>
          </p:nvPr>
        </p:nvSpPr>
        <p:spPr>
          <a:xfrm>
            <a:off x="570677" y="1215702"/>
            <a:ext cx="4523099" cy="1273692"/>
          </a:xfrm>
        </p:spPr>
        <p:txBody>
          <a:bodyPr/>
          <a:lstStyle>
            <a:lvl1pPr>
              <a:defRPr>
                <a:solidFill>
                  <a:schemeClr val="bg1"/>
                </a:solidFill>
              </a:defRPr>
            </a:lvl1pPr>
          </a:lstStyle>
          <a:p>
            <a:r>
              <a:rPr lang="en-US"/>
              <a:t>Lorem ipsum dolor sit </a:t>
            </a:r>
            <a:r>
              <a:rPr lang="en-US" err="1"/>
              <a:t>amet</a:t>
            </a:r>
            <a:endParaRPr lang="en-US"/>
          </a:p>
        </p:txBody>
      </p:sp>
      <p:pic>
        <p:nvPicPr>
          <p:cNvPr id="6" name="Picture 5" descr="A black and purple rectangle&#10;&#10;Description automatically generated">
            <a:extLst>
              <a:ext uri="{FF2B5EF4-FFF2-40B4-BE49-F238E27FC236}">
                <a16:creationId xmlns:a16="http://schemas.microsoft.com/office/drawing/2014/main" id="{4187059E-6E8C-1907-70B4-EDD0384288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66337" y="1388598"/>
            <a:ext cx="379674" cy="379674"/>
          </a:xfrm>
          <a:prstGeom prst="rect">
            <a:avLst/>
          </a:prstGeom>
        </p:spPr>
      </p:pic>
      <p:pic>
        <p:nvPicPr>
          <p:cNvPr id="10" name="Picture 9" descr="A black and purple corner&#10;&#10;Description automatically generated">
            <a:extLst>
              <a:ext uri="{FF2B5EF4-FFF2-40B4-BE49-F238E27FC236}">
                <a16:creationId xmlns:a16="http://schemas.microsoft.com/office/drawing/2014/main" id="{AA2B96CC-4883-DECD-F3C1-03E21972753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6491" y="4967893"/>
            <a:ext cx="379674" cy="379674"/>
          </a:xfrm>
          <a:prstGeom prst="rect">
            <a:avLst/>
          </a:prstGeom>
        </p:spPr>
      </p:pic>
    </p:spTree>
    <p:extLst>
      <p:ext uri="{BB962C8B-B14F-4D97-AF65-F5344CB8AC3E}">
        <p14:creationId xmlns:p14="http://schemas.microsoft.com/office/powerpoint/2010/main" val="693615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75527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screensho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D9341B-C964-8BC7-2CF5-7669DAD5E044}"/>
              </a:ext>
              <a:ext uri="{C183D7F6-B498-43B3-948B-1728B52AA6E4}">
                <adec:decorative xmlns:adec="http://schemas.microsoft.com/office/drawing/2017/decorative" val="1"/>
              </a:ext>
            </a:extLst>
          </p:cNvPr>
          <p:cNvGrpSpPr/>
          <p:nvPr userDrawn="1"/>
        </p:nvGrpSpPr>
        <p:grpSpPr>
          <a:xfrm rot="3808352">
            <a:off x="1689662" y="-1228823"/>
            <a:ext cx="8627546" cy="9790182"/>
            <a:chOff x="2013476" y="-2486816"/>
            <a:chExt cx="11017198" cy="11488191"/>
          </a:xfrm>
        </p:grpSpPr>
        <p:sp>
          <p:nvSpPr>
            <p:cNvPr id="5" name="Rectangle 4">
              <a:extLst>
                <a:ext uri="{FF2B5EF4-FFF2-40B4-BE49-F238E27FC236}">
                  <a16:creationId xmlns:a16="http://schemas.microsoft.com/office/drawing/2014/main" id="{CFE1A0CD-5A93-E214-8E63-ED17237A4D6B}"/>
                </a:ext>
              </a:extLst>
            </p:cNvPr>
            <p:cNvSpPr/>
            <p:nvPr/>
          </p:nvSpPr>
          <p:spPr bwMode="auto">
            <a:xfrm>
              <a:off x="3431628" y="353978"/>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6E62F748-5CB3-626E-A064-FD22A07CF65F}"/>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D6C9E23-234F-87DC-9430-5E3A7FDBE944}"/>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8" name="Rounded Rectangle 2">
            <a:extLst>
              <a:ext uri="{FF2B5EF4-FFF2-40B4-BE49-F238E27FC236}">
                <a16:creationId xmlns:a16="http://schemas.microsoft.com/office/drawing/2014/main" id="{8A905A78-3C11-0D32-DFFE-B02ECDB38216}"/>
              </a:ext>
              <a:ext uri="{C183D7F6-B498-43B3-948B-1728B52AA6E4}">
                <adec:decorative xmlns:adec="http://schemas.microsoft.com/office/drawing/2017/decorative" val="1"/>
              </a:ext>
            </a:extLst>
          </p:cNvPr>
          <p:cNvSpPr/>
          <p:nvPr userDrawn="1"/>
        </p:nvSpPr>
        <p:spPr bwMode="auto">
          <a:xfrm>
            <a:off x="1784878" y="1335987"/>
            <a:ext cx="8624158" cy="4996803"/>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86740" y="422028"/>
            <a:ext cx="11018520" cy="615553"/>
          </a:xfrm>
        </p:spPr>
        <p:txBody>
          <a:bodyPr/>
          <a:lstStyle>
            <a:lvl1pPr algn="ctr">
              <a:defRPr>
                <a:solidFill>
                  <a:schemeClr val="bg2"/>
                </a:solidFill>
              </a:defRPr>
            </a:lvl1pPr>
          </a:lstStyle>
          <a:p>
            <a:r>
              <a:rPr lang="en-US"/>
              <a:t>Lorem ipsum dolor sit </a:t>
            </a:r>
            <a:r>
              <a:rPr lang="en-US" err="1"/>
              <a:t>amet</a:t>
            </a:r>
            <a:endParaRPr lang="en-US"/>
          </a:p>
        </p:txBody>
      </p:sp>
      <p:sp>
        <p:nvSpPr>
          <p:cNvPr id="9" name="Picture Placeholder 15">
            <a:extLst>
              <a:ext uri="{FF2B5EF4-FFF2-40B4-BE49-F238E27FC236}">
                <a16:creationId xmlns:a16="http://schemas.microsoft.com/office/drawing/2014/main" id="{94DCEE6E-3FCE-1FCC-2ADB-9B288AC23B4C}"/>
              </a:ext>
            </a:extLst>
          </p:cNvPr>
          <p:cNvSpPr>
            <a:spLocks noGrp="1"/>
          </p:cNvSpPr>
          <p:nvPr>
            <p:ph type="pic" sz="quarter" idx="10" hasCustomPrompt="1"/>
          </p:nvPr>
        </p:nvSpPr>
        <p:spPr>
          <a:xfrm>
            <a:off x="1969447" y="1508956"/>
            <a:ext cx="8253106" cy="4650863"/>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74744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888123086"/>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2421172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2860960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720711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3_thank you">
    <p:bg>
      <p:bgPr>
        <a:blipFill dpi="0" rotWithShape="1">
          <a:blip r:embed="rId2">
            <a:lum/>
          </a:blip>
          <a:srcRect/>
          <a:tile tx="-482600" ty="6350" sx="76000" sy="76000" flip="none" algn="tr"/>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E909E1-1AF9-7CA8-1849-05398E92BCD9}"/>
              </a:ext>
            </a:extLst>
          </p:cNvPr>
          <p:cNvSpPr txBox="1"/>
          <p:nvPr userDrawn="1"/>
        </p:nvSpPr>
        <p:spPr>
          <a:xfrm>
            <a:off x="2268187" y="558140"/>
            <a:ext cx="65" cy="307777"/>
          </a:xfrm>
          <a:prstGeom prst="rect">
            <a:avLst/>
          </a:prstGeom>
          <a:noFill/>
        </p:spPr>
        <p:txBody>
          <a:bodyPr wrap="none" lIns="0" tIns="0" rIns="0" bIns="0" rtlCol="0">
            <a:spAutoFit/>
          </a:bodyPr>
          <a:lstStyle/>
          <a:p>
            <a:pPr algn="l"/>
            <a:endParaRPr lang="en-US" sz="2000" err="1"/>
          </a:p>
        </p:txBody>
      </p:sp>
      <p:sp>
        <p:nvSpPr>
          <p:cNvPr id="13" name="Rectangle 12">
            <a:extLst>
              <a:ext uri="{FF2B5EF4-FFF2-40B4-BE49-F238E27FC236}">
                <a16:creationId xmlns:a16="http://schemas.microsoft.com/office/drawing/2014/main" id="{F6D1898C-5A60-5FDB-78B2-FBB9DC64D43F}"/>
              </a:ext>
            </a:extLst>
          </p:cNvPr>
          <p:cNvSpPr/>
          <p:nvPr userDrawn="1"/>
        </p:nvSpPr>
        <p:spPr bwMode="auto">
          <a:xfrm rot="5400000">
            <a:off x="8742776" y="2686998"/>
            <a:ext cx="9398903" cy="2482371"/>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46D8CF3-3442-EA03-C8B2-506F0ED62A30}"/>
              </a:ext>
            </a:extLst>
          </p:cNvPr>
          <p:cNvSpPr/>
          <p:nvPr userDrawn="1"/>
        </p:nvSpPr>
        <p:spPr bwMode="auto">
          <a:xfrm rot="10800000">
            <a:off x="-2" y="6864930"/>
            <a:ext cx="13340131" cy="2182206"/>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43FDDB0-BB22-0E79-F256-0B4985801399}"/>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1047952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4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3" name="Title 1">
            <a:extLst>
              <a:ext uri="{FF2B5EF4-FFF2-40B4-BE49-F238E27FC236}">
                <a16:creationId xmlns:a16="http://schemas.microsoft.com/office/drawing/2014/main" id="{D76802AE-C757-13BB-6E01-8410D40FF6A2}"/>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752017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592865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5">
    <p:bg>
      <p:bgPr>
        <a:blipFill dpi="0" rotWithShape="1">
          <a:blip r:embed="rId2">
            <a:lum/>
          </a:blip>
          <a:srcRect/>
          <a:tile tx="-25400" ty="1028700" sx="60000" sy="60000" flip="none" algn="bl"/>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7000" b="1" kern="1200" cap="none" spc="-300" baseline="0" dirty="0">
                <a:ln w="3175">
                  <a:noFill/>
                </a:ln>
                <a:gradFill flip="none" rotWithShape="1">
                  <a:gsLst>
                    <a:gs pos="58000">
                      <a:schemeClr val="accent1"/>
                    </a:gs>
                    <a:gs pos="100000">
                      <a:srgbClr val="D600AA"/>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ts val="7500"/>
              </a:lnSpc>
            </a:pPr>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2256636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bg1"/>
        </a:solidFill>
        <a:effectLst/>
      </p:bgPr>
    </p:bg>
    <p:spTree>
      <p:nvGrpSpPr>
        <p:cNvPr id="1" name=""/>
        <p:cNvGrpSpPr/>
        <p:nvPr/>
      </p:nvGrpSpPr>
      <p:grpSpPr>
        <a:xfrm>
          <a:off x="0" y="0"/>
          <a:ext cx="0" cy="0"/>
          <a:chOff x="0" y="0"/>
          <a:chExt cx="0" cy="0"/>
        </a:xfrm>
      </p:grpSpPr>
      <p:pic>
        <p:nvPicPr>
          <p:cNvPr id="6" name="Picture 5" descr="A black and purple background&#10;&#10;Description automatically generated">
            <a:extLst>
              <a:ext uri="{FF2B5EF4-FFF2-40B4-BE49-F238E27FC236}">
                <a16:creationId xmlns:a16="http://schemas.microsoft.com/office/drawing/2014/main" id="{CE14285C-CEF9-206F-D327-EC97E68887B1}"/>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flipH="1">
            <a:off x="-1" y="2227"/>
            <a:ext cx="12191999" cy="4826390"/>
          </a:xfrm>
          <a:prstGeom prst="rect">
            <a:avLst/>
          </a:prstGeom>
        </p:spPr>
      </p:pic>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921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921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921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tx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bg1"/>
          </a:solidFill>
          <a:ln>
            <a:noFill/>
          </a:ln>
        </p:spPr>
        <p:txBody>
          <a:bodyPr lIns="0" tIns="0" rIns="0" bIns="594360" anchor="ctr" anchorCtr="0">
            <a:noAutofit/>
          </a:bodyPr>
          <a:lstStyle>
            <a:lvl1pPr marL="0" indent="0" algn="ctr">
              <a:lnSpc>
                <a:spcPct val="100000"/>
              </a:lnSpc>
              <a:buNone/>
              <a:defRPr sz="6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594112851"/>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7809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userDrawn="1">
  <p:cSld name="1_Title/text/image ">
    <p:bg>
      <p:bgPr>
        <a:solidFill>
          <a:schemeClr val="tx1"/>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6B50096-796B-915E-EC66-EFE8001779D4}"/>
              </a:ext>
            </a:extLst>
          </p:cNvPr>
          <p:cNvSpPr>
            <a:spLocks noGrp="1"/>
          </p:cNvSpPr>
          <p:nvPr>
            <p:ph type="pic" sz="quarter" idx="14" hasCustomPrompt="1"/>
          </p:nvPr>
        </p:nvSpPr>
        <p:spPr bwMode="ltGray">
          <a:xfrm>
            <a:off x="6091936" y="0"/>
            <a:ext cx="6100063" cy="685800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600" b="1" kern="1200" spc="0" baseline="0" dirty="0">
                <a:solidFill>
                  <a:schemeClr val="bg1">
                    <a:lumMod val="7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bg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38100" cap="flat">
            <a:gradFill>
              <a:gsLst>
                <a:gs pos="0">
                  <a:schemeClr val="accent1"/>
                </a:gs>
                <a:gs pos="100000">
                  <a:schemeClr val="accent2"/>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5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3/5/2025</a:t>
            </a:fld>
            <a:endParaRPr lang="en-US"/>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180141846"/>
      </p:ext>
    </p:extLst>
  </p:cSld>
  <p:clrMapOvr>
    <a:masterClrMapping/>
  </p:clrMapOvr>
  <p:hf sldNum="0" hdr="0" ftr="0" dt="0"/>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43B5-A4EE-A8A5-12B6-AC97F8E0CC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1AB308-816D-8FFB-4332-8B676FE552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68DD2C-D27C-36C0-B7AE-61C8E51220C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9E4958-77B4-78FC-D47C-08E578BE5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F2CFF-C177-652B-CA5A-7D259FE98C70}"/>
              </a:ext>
            </a:extLst>
          </p:cNvPr>
          <p:cNvSpPr>
            <a:spLocks noGrp="1"/>
          </p:cNvSpPr>
          <p:nvPr>
            <p:ph type="sldNum" sz="quarter" idx="12"/>
          </p:nvPr>
        </p:nvSpPr>
        <p:spPr/>
        <p:txBody>
          <a:bodyPr/>
          <a:lstStyle/>
          <a:p>
            <a:fld id="{2C6FD50F-EF30-4187-9D08-77D08A975A3E}" type="slidenum">
              <a:rPr lang="en-US" smtClean="0"/>
              <a:t>‹#›</a:t>
            </a:fld>
            <a:endParaRPr lang="en-US"/>
          </a:p>
        </p:txBody>
      </p:sp>
    </p:spTree>
    <p:extLst>
      <p:ext uri="{BB962C8B-B14F-4D97-AF65-F5344CB8AC3E}">
        <p14:creationId xmlns:p14="http://schemas.microsoft.com/office/powerpoint/2010/main" val="1865655450"/>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051748"/>
      </p:ext>
    </p:extLst>
  </p:cSld>
  <p:clrMapOvr>
    <a:masterClrMapping/>
  </p:clrMapOvr>
  <p:extLst>
    <p:ext uri="{DCECCB84-F9BA-43D5-87BE-67443E8EF086}">
      <p15:sldGuideLst xmlns:p15="http://schemas.microsoft.com/office/powerpoint/2012/main"/>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12990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5265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8" y="6038714"/>
            <a:ext cx="1160901" cy="246221"/>
          </a:xfrm>
        </p:spPr>
        <p:txBody>
          <a:bodyPr/>
          <a:lstStyle>
            <a:lvl1pPr>
              <a:defRPr sz="1600">
                <a:solidFill>
                  <a:schemeClr val="bg1"/>
                </a:solidFill>
                <a:latin typeface="Open Sans (body)"/>
              </a:defRPr>
            </a:lvl1pPr>
          </a:lstStyle>
          <a:p>
            <a:pPr lvl="0"/>
            <a:r>
              <a:rPr lang="en-US"/>
              <a:t>Learn more</a:t>
            </a:r>
          </a:p>
        </p:txBody>
      </p:sp>
      <p:sp>
        <p:nvSpPr>
          <p:cNvPr id="6" name="Text Placeholder 4">
            <a:extLst>
              <a:ext uri="{FF2B5EF4-FFF2-40B4-BE49-F238E27FC236}">
                <a16:creationId xmlns:a16="http://schemas.microsoft.com/office/drawing/2014/main" id="{F0A923FE-A37B-0BC7-4DA7-6C67B7F7943E}"/>
              </a:ext>
            </a:extLst>
          </p:cNvPr>
          <p:cNvSpPr>
            <a:spLocks noGrp="1"/>
          </p:cNvSpPr>
          <p:nvPr>
            <p:ph type="body" sz="quarter" idx="11" hasCustomPrompt="1"/>
          </p:nvPr>
        </p:nvSpPr>
        <p:spPr>
          <a:xfrm>
            <a:off x="2026983" y="6038714"/>
            <a:ext cx="8976044" cy="246221"/>
          </a:xfrm>
        </p:spPr>
        <p:txBody>
          <a:bodyPr/>
          <a:lstStyle>
            <a:lvl1pPr>
              <a:defRPr sz="1600">
                <a:solidFill>
                  <a:schemeClr val="bg1"/>
                </a:solidFill>
                <a:latin typeface="Open Sans (body)"/>
              </a:defRPr>
            </a:lvl1pPr>
          </a:lstStyle>
          <a:p>
            <a:pPr lvl="0"/>
            <a:r>
              <a:rPr lang="en-US"/>
              <a:t>Text</a:t>
            </a:r>
          </a:p>
        </p:txBody>
      </p:sp>
      <p:sp>
        <p:nvSpPr>
          <p:cNvPr id="7" name="Text Placeholder 4">
            <a:extLst>
              <a:ext uri="{FF2B5EF4-FFF2-40B4-BE49-F238E27FC236}">
                <a16:creationId xmlns:a16="http://schemas.microsoft.com/office/drawing/2014/main" id="{FC248CBE-99C7-22F7-1F30-FF30E8FE0FF9}"/>
              </a:ext>
            </a:extLst>
          </p:cNvPr>
          <p:cNvSpPr>
            <a:spLocks noGrp="1"/>
          </p:cNvSpPr>
          <p:nvPr>
            <p:ph type="body" sz="quarter" idx="12" hasCustomPrompt="1"/>
          </p:nvPr>
        </p:nvSpPr>
        <p:spPr>
          <a:xfrm>
            <a:off x="1808409" y="6038714"/>
            <a:ext cx="131960" cy="246221"/>
          </a:xfrm>
        </p:spPr>
        <p:txBody>
          <a:bodyPr/>
          <a:lstStyle>
            <a:lvl1pPr algn="ctr">
              <a:defRPr sz="1600">
                <a:solidFill>
                  <a:srgbClr val="512BD4"/>
                </a:solidFill>
                <a:latin typeface="Open Sans (body)"/>
              </a:defRPr>
            </a:lvl1pPr>
          </a:lstStyle>
          <a:p>
            <a:pPr lvl="0"/>
            <a:r>
              <a:rPr lang="en-US"/>
              <a:t>|</a:t>
            </a:r>
          </a:p>
        </p:txBody>
      </p:sp>
    </p:spTree>
    <p:extLst>
      <p:ext uri="{BB962C8B-B14F-4D97-AF65-F5344CB8AC3E}">
        <p14:creationId xmlns:p14="http://schemas.microsoft.com/office/powerpoint/2010/main" val="270848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2_Title and Footer">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038714"/>
            <a:ext cx="10515600" cy="246221"/>
          </a:xfrm>
        </p:spPr>
        <p:txBody>
          <a:bodyPr/>
          <a:lstStyle>
            <a:lvl1pPr>
              <a:defRPr sz="1600">
                <a:solidFill>
                  <a:schemeClr val="bg1"/>
                </a:solidFill>
                <a:latin typeface="Open Sans (body)"/>
              </a:defRPr>
            </a:lvl1pPr>
          </a:lstStyle>
          <a:p>
            <a:pPr lvl="0"/>
            <a:r>
              <a:rPr lang="en-US"/>
              <a:t>Learn more</a:t>
            </a:r>
          </a:p>
        </p:txBody>
      </p:sp>
    </p:spTree>
    <p:extLst>
      <p:ext uri="{BB962C8B-B14F-4D97-AF65-F5344CB8AC3E}">
        <p14:creationId xmlns:p14="http://schemas.microsoft.com/office/powerpoint/2010/main" val="2884053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A62F9A-5F43-7429-3B6A-7D3FD45A1F1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45885" y="0"/>
            <a:ext cx="11546115" cy="6858000"/>
          </a:xfrm>
          <a:prstGeom prst="rect">
            <a:avLst/>
          </a:prstGeom>
        </p:spPr>
      </p:pic>
      <p:pic>
        <p:nvPicPr>
          <p:cNvPr id="9" name="Picture 8">
            <a:extLst>
              <a:ext uri="{FF2B5EF4-FFF2-40B4-BE49-F238E27FC236}">
                <a16:creationId xmlns:a16="http://schemas.microsoft.com/office/drawing/2014/main" id="{FEFAFBFC-C969-1771-1BD0-5EA173B934D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84200" y="637088"/>
            <a:ext cx="1600872"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858955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 paragraph - 1">
    <p:bg>
      <p:bgPr>
        <a:solidFill>
          <a:schemeClr val="bg1"/>
        </a:solidFill>
        <a:effectLst/>
      </p:bgPr>
    </p:bg>
    <p:spTree>
      <p:nvGrpSpPr>
        <p:cNvPr id="1" name=""/>
        <p:cNvGrpSpPr/>
        <p:nvPr/>
      </p:nvGrpSpPr>
      <p:grpSpPr>
        <a:xfrm>
          <a:off x="0" y="0"/>
          <a:ext cx="0" cy="0"/>
          <a:chOff x="0" y="0"/>
          <a:chExt cx="0" cy="0"/>
        </a:xfrm>
      </p:grpSpPr>
      <p:pic>
        <p:nvPicPr>
          <p:cNvPr id="6" name="Picture 5" descr="A black and purple background&#10;&#10;Description automatically generated">
            <a:extLst>
              <a:ext uri="{FF2B5EF4-FFF2-40B4-BE49-F238E27FC236}">
                <a16:creationId xmlns:a16="http://schemas.microsoft.com/office/drawing/2014/main" id="{3BC9A01A-44D1-FB0E-57E7-5B9676350E33}"/>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7748" y="-5522"/>
            <a:ext cx="12191999" cy="4826390"/>
          </a:xfrm>
          <a:prstGeom prst="rect">
            <a:avLst/>
          </a:prstGeom>
        </p:spPr>
      </p:pic>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gradFill>
                  <a:gsLst>
                    <a:gs pos="100000">
                      <a:schemeClr val="accent2"/>
                    </a:gs>
                    <a:gs pos="43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22344373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535919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dirty="0"/>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chemeClr val="bg1"/>
                </a:solidFill>
              </a:rPr>
              <a:t>ELT layout</a:t>
            </a:r>
          </a:p>
        </p:txBody>
      </p:sp>
    </p:spTree>
    <p:extLst>
      <p:ext uri="{BB962C8B-B14F-4D97-AF65-F5344CB8AC3E}">
        <p14:creationId xmlns:p14="http://schemas.microsoft.com/office/powerpoint/2010/main" val="10268770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dirty="0"/>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093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dirty="0"/>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54023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489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dirty="0"/>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dirty="0"/>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0252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dirty="0"/>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dirty="0"/>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99725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dirty="0"/>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dirty="0"/>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dirty="0"/>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23825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76704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17066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1 paragraph - 1">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1A8BD12-B769-A083-0420-C574AF54CF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5156197"/>
            <a:ext cx="12192000" cy="1701802"/>
          </a:xfrm>
          <a:prstGeom prst="rect">
            <a:avLst/>
          </a:prstGeom>
        </p:spPr>
      </p:pic>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gradFill>
                  <a:gsLst>
                    <a:gs pos="100000">
                      <a:schemeClr val="accent2"/>
                    </a:gs>
                    <a:gs pos="4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22970770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6685670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dirty="0"/>
              <a:t>Click to edit title style</a:t>
            </a:r>
          </a:p>
        </p:txBody>
      </p:sp>
    </p:spTree>
    <p:extLst>
      <p:ext uri="{BB962C8B-B14F-4D97-AF65-F5344CB8AC3E}">
        <p14:creationId xmlns:p14="http://schemas.microsoft.com/office/powerpoint/2010/main" val="483801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23464569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dirty="0"/>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05191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mall title - certification">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A2E957-297B-1D29-671E-8F3BCA00FD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4648201" cy="6858000"/>
          </a:xfrm>
          <a:prstGeom prst="rect">
            <a:avLst/>
          </a:prstGeom>
        </p:spPr>
      </p:pic>
      <p:sp>
        <p:nvSpPr>
          <p:cNvPr id="12" name="Rectangle 11">
            <a:extLst>
              <a:ext uri="{FF2B5EF4-FFF2-40B4-BE49-F238E27FC236}">
                <a16:creationId xmlns:a16="http://schemas.microsoft.com/office/drawing/2014/main" id="{BC546C80-DB38-D49C-9648-1CA9E765BE73}"/>
              </a:ext>
            </a:extLst>
          </p:cNvPr>
          <p:cNvSpPr/>
          <p:nvPr userDrawn="1"/>
        </p:nvSpPr>
        <p:spPr bwMode="auto">
          <a:xfrm>
            <a:off x="0" y="0"/>
            <a:ext cx="4648200" cy="6858000"/>
          </a:xfrm>
          <a:prstGeom prst="rect">
            <a:avLst/>
          </a:prstGeom>
          <a:solidFill>
            <a:srgbClr val="091F2C">
              <a:alpha val="6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dirty="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bg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bg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schemeClr val="tx1"/>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bg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829555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280906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89652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7690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itle 1">
            <a:extLst>
              <a:ext uri="{FF2B5EF4-FFF2-40B4-BE49-F238E27FC236}">
                <a16:creationId xmlns:a16="http://schemas.microsoft.com/office/drawing/2014/main" id="{BB2CA470-9667-FAB4-49EA-D2CCA622411A}"/>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5202709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dirty="0"/>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219398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809D2-B829-7B00-FB59-EE8E0B2277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DB66E6E7-CE63-2558-3E07-917AA2D04D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tx1"/>
                </a:solidFill>
              </a:defRPr>
            </a:lvl1pPr>
          </a:lstStyle>
          <a:p>
            <a:r>
              <a:rPr lang="en-US"/>
              <a:t>Lorem ipsum dolor sit amet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7" name="Picture 6">
            <a:extLst>
              <a:ext uri="{FF2B5EF4-FFF2-40B4-BE49-F238E27FC236}">
                <a16:creationId xmlns:a16="http://schemas.microsoft.com/office/drawing/2014/main" id="{BB734B0B-B17D-F12A-60AC-93C306D4A51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1159349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32984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1320915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805379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543781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3557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099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92761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37650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19418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434474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1 paragraph -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BE63B-0D5B-FCEF-9D18-A0FAA75F41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1F083FE2-5294-93FA-DEB1-2930F5F838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gradFill>
                  <a:gsLst>
                    <a:gs pos="100000">
                      <a:schemeClr val="accent2"/>
                    </a:gs>
                    <a:gs pos="3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2107599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151559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36401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169719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98302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02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031952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22882659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dirty="0"/>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text styles</a:t>
            </a:r>
          </a:p>
        </p:txBody>
      </p:sp>
    </p:spTree>
    <p:extLst>
      <p:ext uri="{BB962C8B-B14F-4D97-AF65-F5344CB8AC3E}">
        <p14:creationId xmlns:p14="http://schemas.microsoft.com/office/powerpoint/2010/main" val="219316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dirty="0"/>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9108363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dirty="0"/>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6253178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 paragraph - 3">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2056480"/>
            <a:ext cx="4622646" cy="1228352"/>
          </a:xfrm>
        </p:spPr>
        <p:txBody>
          <a:bodyPr/>
          <a:lstStyle>
            <a:lvl1pPr>
              <a:defRPr>
                <a:solidFill>
                  <a:schemeClr val="tx1"/>
                </a:solidFill>
              </a:defRPr>
            </a:lvl1pPr>
          </a:lstStyle>
          <a:p>
            <a:r>
              <a:rPr lang="en-US"/>
              <a:t>Lorem ipsum dolor sit amet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2" name="Picture 1">
            <a:extLst>
              <a:ext uri="{FF2B5EF4-FFF2-40B4-BE49-F238E27FC236}">
                <a16:creationId xmlns:a16="http://schemas.microsoft.com/office/drawing/2014/main" id="{2EDC75CA-606A-F45F-1288-767D15AAF26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6058528" y="0"/>
            <a:ext cx="6132892" cy="6858000"/>
          </a:xfrm>
          <a:prstGeom prst="rect">
            <a:avLst/>
          </a:prstGeom>
        </p:spPr>
      </p:pic>
    </p:spTree>
    <p:extLst>
      <p:ext uri="{BB962C8B-B14F-4D97-AF65-F5344CB8AC3E}">
        <p14:creationId xmlns:p14="http://schemas.microsoft.com/office/powerpoint/2010/main" val="38281162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487086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9645102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cstate="screen">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645688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“Click to edit quote style. Click to edit quote style.”</a:t>
            </a:r>
            <a:endParaRPr lang="en-US" dirty="0"/>
          </a:p>
        </p:txBody>
      </p:sp>
    </p:spTree>
    <p:extLst>
      <p:ext uri="{BB962C8B-B14F-4D97-AF65-F5344CB8AC3E}">
        <p14:creationId xmlns:p14="http://schemas.microsoft.com/office/powerpoint/2010/main" val="1225716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594647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F6C23440-5CE4-AE55-5764-D2C94574B1C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829300" y="0"/>
            <a:ext cx="6362700" cy="6858000"/>
          </a:xfrm>
          <a:prstGeom prst="rect">
            <a:avLst/>
          </a:prstGeom>
        </p:spPr>
      </p:pic>
    </p:spTree>
    <p:extLst>
      <p:ext uri="{BB962C8B-B14F-4D97-AF65-F5344CB8AC3E}">
        <p14:creationId xmlns:p14="http://schemas.microsoft.com/office/powerpoint/2010/main" val="1332410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dirty="0"/>
              <a:t>Section title</a:t>
            </a:r>
          </a:p>
        </p:txBody>
      </p:sp>
    </p:spTree>
    <p:extLst>
      <p:ext uri="{BB962C8B-B14F-4D97-AF65-F5344CB8AC3E}">
        <p14:creationId xmlns:p14="http://schemas.microsoft.com/office/powerpoint/2010/main" val="3500150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dirty="0"/>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829300" y="0"/>
            <a:ext cx="6362700" cy="6858000"/>
          </a:xfrm>
          <a:prstGeom prst="rect">
            <a:avLst/>
          </a:prstGeom>
        </p:spPr>
      </p:pic>
    </p:spTree>
    <p:extLst>
      <p:ext uri="{BB962C8B-B14F-4D97-AF65-F5344CB8AC3E}">
        <p14:creationId xmlns:p14="http://schemas.microsoft.com/office/powerpoint/2010/main" val="1018494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dirty="0"/>
              <a:t>Section title</a:t>
            </a:r>
          </a:p>
        </p:txBody>
      </p:sp>
    </p:spTree>
    <p:extLst>
      <p:ext uri="{BB962C8B-B14F-4D97-AF65-F5344CB8AC3E}">
        <p14:creationId xmlns:p14="http://schemas.microsoft.com/office/powerpoint/2010/main" val="107958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119E33-7E9B-4D09-BFF0-70E1252B1F95}"/>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63724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 paragraph - 5">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43E5A1-58A9-96F0-FE8B-623DADDB73D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0" y="0"/>
            <a:ext cx="6132892" cy="6858000"/>
          </a:xfrm>
          <a:prstGeom prst="rect">
            <a:avLst/>
          </a:prstGeom>
        </p:spPr>
      </p:pic>
      <p:pic>
        <p:nvPicPr>
          <p:cNvPr id="3" name="Picture 2">
            <a:extLst>
              <a:ext uri="{FF2B5EF4-FFF2-40B4-BE49-F238E27FC236}">
                <a16:creationId xmlns:a16="http://schemas.microsoft.com/office/drawing/2014/main" id="{0F166D29-DAFA-63BC-AB6A-FB4FFBFF828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519138EB-CE1E-1D90-1E79-3AF001BE813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477855" y="-1"/>
            <a:ext cx="3713565" cy="2956999"/>
          </a:xfrm>
          <a:prstGeom prst="rect">
            <a:avLst/>
          </a:prstGeom>
        </p:spPr>
      </p:pic>
      <p:sp>
        <p:nvSpPr>
          <p:cNvPr id="2" name="Text Placeholder 11">
            <a:extLst>
              <a:ext uri="{FF2B5EF4-FFF2-40B4-BE49-F238E27FC236}">
                <a16:creationId xmlns:a16="http://schemas.microsoft.com/office/drawing/2014/main" id="{3E3797E6-424E-E4F3-E060-DE50009F1A17}"/>
              </a:ext>
            </a:extLst>
          </p:cNvPr>
          <p:cNvSpPr>
            <a:spLocks noGrp="1"/>
          </p:cNvSpPr>
          <p:nvPr>
            <p:ph type="body" sz="quarter" idx="16" hasCustomPrompt="1"/>
          </p:nvPr>
        </p:nvSpPr>
        <p:spPr>
          <a:xfrm>
            <a:off x="5233111" y="3187362"/>
            <a:ext cx="4609123" cy="276999"/>
          </a:xfrm>
        </p:spPr>
        <p:txBody>
          <a:bodyPr anchor="t"/>
          <a:lstStyle>
            <a:lvl1pPr marL="0" indent="0">
              <a:spcBef>
                <a:spcPts val="0"/>
              </a:spcBef>
              <a:buNone/>
              <a:defRPr sz="1800" b="1">
                <a:gradFill>
                  <a:gsLst>
                    <a:gs pos="100000">
                      <a:schemeClr val="accent2"/>
                    </a:gs>
                    <a:gs pos="0">
                      <a:schemeClr val="accent1"/>
                    </a:gs>
                  </a:gsLst>
                  <a:lin ang="36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amet</a:t>
            </a:r>
          </a:p>
        </p:txBody>
      </p:sp>
      <p:sp>
        <p:nvSpPr>
          <p:cNvPr id="5" name="Title 1">
            <a:extLst>
              <a:ext uri="{FF2B5EF4-FFF2-40B4-BE49-F238E27FC236}">
                <a16:creationId xmlns:a16="http://schemas.microsoft.com/office/drawing/2014/main" id="{579878C8-780C-6CE7-3371-9E1D88420002}"/>
              </a:ext>
            </a:extLst>
          </p:cNvPr>
          <p:cNvSpPr>
            <a:spLocks noGrp="1"/>
          </p:cNvSpPr>
          <p:nvPr>
            <p:ph type="title" hasCustomPrompt="1"/>
          </p:nvPr>
        </p:nvSpPr>
        <p:spPr>
          <a:xfrm>
            <a:off x="5233111" y="2260490"/>
            <a:ext cx="4622646" cy="615553"/>
          </a:xfrm>
        </p:spPr>
        <p:txBody>
          <a:bodyPr/>
          <a:lstStyle>
            <a:lvl1pPr>
              <a:defRPr>
                <a:solidFill>
                  <a:schemeClr val="tx1"/>
                </a:solidFill>
              </a:defRPr>
            </a:lvl1pPr>
          </a:lstStyle>
          <a:p>
            <a:r>
              <a:rPr lang="en-US"/>
              <a:t>Lorem ipsum</a:t>
            </a:r>
          </a:p>
        </p:txBody>
      </p:sp>
      <p:sp>
        <p:nvSpPr>
          <p:cNvPr id="7" name="Text Placeholder 3">
            <a:extLst>
              <a:ext uri="{FF2B5EF4-FFF2-40B4-BE49-F238E27FC236}">
                <a16:creationId xmlns:a16="http://schemas.microsoft.com/office/drawing/2014/main" id="{70E405ED-524A-110A-C09E-BB64EABB8D91}"/>
              </a:ext>
            </a:extLst>
          </p:cNvPr>
          <p:cNvSpPr>
            <a:spLocks noGrp="1"/>
          </p:cNvSpPr>
          <p:nvPr>
            <p:ph type="body" sz="quarter" idx="10" hasCustomPrompt="1"/>
          </p:nvPr>
        </p:nvSpPr>
        <p:spPr>
          <a:xfrm>
            <a:off x="5233111" y="3694724"/>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30190301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4E9DE-6800-4F58-B2E5-085FE77115D9}"/>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9419919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dirty="0"/>
              <a:t>Click to edit Master title style</a:t>
            </a:r>
          </a:p>
        </p:txBody>
      </p:sp>
      <p:pic>
        <p:nvPicPr>
          <p:cNvPr id="8" name="Picture 7">
            <a:extLst>
              <a:ext uri="{FF2B5EF4-FFF2-40B4-BE49-F238E27FC236}">
                <a16:creationId xmlns:a16="http://schemas.microsoft.com/office/drawing/2014/main" id="{153B8555-091D-98C8-67C6-C2AE021A779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4200" y="637088"/>
            <a:ext cx="1600872" cy="190008"/>
          </a:xfrm>
          <a:prstGeom prst="rect">
            <a:avLst/>
          </a:prstGeom>
        </p:spPr>
      </p:pic>
    </p:spTree>
    <p:extLst>
      <p:ext uri="{BB962C8B-B14F-4D97-AF65-F5344CB8AC3E}">
        <p14:creationId xmlns:p14="http://schemas.microsoft.com/office/powerpoint/2010/main" val="2943232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353821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840649879"/>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099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460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6541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310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5475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1 paragraph - 5">
    <p:bg>
      <p:bgPr>
        <a:solidFill>
          <a:schemeClr val="bg1"/>
        </a:solidFill>
        <a:effectLst/>
      </p:bgPr>
    </p:bg>
    <p:spTree>
      <p:nvGrpSpPr>
        <p:cNvPr id="1" name=""/>
        <p:cNvGrpSpPr/>
        <p:nvPr/>
      </p:nvGrpSpPr>
      <p:grpSpPr>
        <a:xfrm>
          <a:off x="0" y="0"/>
          <a:ext cx="0" cy="0"/>
          <a:chOff x="0" y="0"/>
          <a:chExt cx="0" cy="0"/>
        </a:xfrm>
      </p:grpSpPr>
      <p:pic>
        <p:nvPicPr>
          <p:cNvPr id="9" name="Picture 8" descr="A purple ball and a purple arrow&#10;&#10;Description automatically generated">
            <a:extLst>
              <a:ext uri="{FF2B5EF4-FFF2-40B4-BE49-F238E27FC236}">
                <a16:creationId xmlns:a16="http://schemas.microsoft.com/office/drawing/2014/main" id="{2592AE2A-F199-2824-DF37-915B495401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395"/>
          <a:stretch/>
        </p:blipFill>
        <p:spPr>
          <a:xfrm>
            <a:off x="0" y="0"/>
            <a:ext cx="12192000" cy="6858000"/>
          </a:xfrm>
          <a:prstGeom prst="rect">
            <a:avLst/>
          </a:prstGeom>
        </p:spPr>
      </p:pic>
      <p:pic>
        <p:nvPicPr>
          <p:cNvPr id="4" name="Picture 3" descr="A close-up of a purple and black background&#10;&#10;Description automatically generated">
            <a:extLst>
              <a:ext uri="{FF2B5EF4-FFF2-40B4-BE49-F238E27FC236}">
                <a16:creationId xmlns:a16="http://schemas.microsoft.com/office/drawing/2014/main" id="{D1A79AC7-FBA5-7297-749D-8CBBF060D6C3}"/>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0"/>
            <a:ext cx="7393132" cy="6858000"/>
          </a:xfrm>
          <a:prstGeom prst="rect">
            <a:avLst/>
          </a:prstGeom>
        </p:spPr>
      </p:pic>
      <p:pic>
        <p:nvPicPr>
          <p:cNvPr id="12" name="Picture 11" descr="A purple arrow pointing to a purple ball&#10;&#10;Description automatically generated">
            <a:extLst>
              <a:ext uri="{FF2B5EF4-FFF2-40B4-BE49-F238E27FC236}">
                <a16:creationId xmlns:a16="http://schemas.microsoft.com/office/drawing/2014/main" id="{7A43EBE6-F024-22EC-93C3-5542E742FBFC}"/>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r="-3602"/>
          <a:stretch/>
        </p:blipFill>
        <p:spPr>
          <a:xfrm>
            <a:off x="-7168" y="1048"/>
            <a:ext cx="12126919" cy="6821392"/>
          </a:xfrm>
          <a:prstGeom prst="rect">
            <a:avLst/>
          </a:prstGeom>
        </p:spPr>
      </p:pic>
      <p:sp>
        <p:nvSpPr>
          <p:cNvPr id="2" name="Text Placeholder 11">
            <a:extLst>
              <a:ext uri="{FF2B5EF4-FFF2-40B4-BE49-F238E27FC236}">
                <a16:creationId xmlns:a16="http://schemas.microsoft.com/office/drawing/2014/main" id="{3E3797E6-424E-E4F3-E060-DE50009F1A17}"/>
              </a:ext>
            </a:extLst>
          </p:cNvPr>
          <p:cNvSpPr>
            <a:spLocks noGrp="1"/>
          </p:cNvSpPr>
          <p:nvPr>
            <p:ph type="body" sz="quarter" idx="16" hasCustomPrompt="1"/>
          </p:nvPr>
        </p:nvSpPr>
        <p:spPr>
          <a:xfrm>
            <a:off x="5233111" y="3187362"/>
            <a:ext cx="4609123" cy="276999"/>
          </a:xfrm>
        </p:spPr>
        <p:txBody>
          <a:bodyPr anchor="t"/>
          <a:lstStyle>
            <a:lvl1pPr marL="0" indent="0">
              <a:spcBef>
                <a:spcPts val="0"/>
              </a:spcBef>
              <a:buNone/>
              <a:defRPr sz="1800" b="1">
                <a:gradFill>
                  <a:gsLst>
                    <a:gs pos="100000">
                      <a:schemeClr val="accent2"/>
                    </a:gs>
                    <a:gs pos="43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5" name="Title 1">
            <a:extLst>
              <a:ext uri="{FF2B5EF4-FFF2-40B4-BE49-F238E27FC236}">
                <a16:creationId xmlns:a16="http://schemas.microsoft.com/office/drawing/2014/main" id="{579878C8-780C-6CE7-3371-9E1D88420002}"/>
              </a:ext>
            </a:extLst>
          </p:cNvPr>
          <p:cNvSpPr>
            <a:spLocks noGrp="1"/>
          </p:cNvSpPr>
          <p:nvPr>
            <p:ph type="title" hasCustomPrompt="1"/>
          </p:nvPr>
        </p:nvSpPr>
        <p:spPr>
          <a:xfrm>
            <a:off x="5233111" y="2260490"/>
            <a:ext cx="4622646" cy="615553"/>
          </a:xfrm>
        </p:spPr>
        <p:txBody>
          <a:bodyPr/>
          <a:lstStyle>
            <a:lvl1pPr>
              <a:defRPr>
                <a:solidFill>
                  <a:schemeClr val="tx1"/>
                </a:solidFill>
              </a:defRPr>
            </a:lvl1pPr>
          </a:lstStyle>
          <a:p>
            <a:r>
              <a:rPr lang="en-US"/>
              <a:t>Lorem ipsum</a:t>
            </a:r>
          </a:p>
        </p:txBody>
      </p:sp>
      <p:sp>
        <p:nvSpPr>
          <p:cNvPr id="7" name="Text Placeholder 3">
            <a:extLst>
              <a:ext uri="{FF2B5EF4-FFF2-40B4-BE49-F238E27FC236}">
                <a16:creationId xmlns:a16="http://schemas.microsoft.com/office/drawing/2014/main" id="{70E405ED-524A-110A-C09E-BB64EABB8D91}"/>
              </a:ext>
            </a:extLst>
          </p:cNvPr>
          <p:cNvSpPr>
            <a:spLocks noGrp="1"/>
          </p:cNvSpPr>
          <p:nvPr>
            <p:ph type="body" sz="quarter" idx="10" hasCustomPrompt="1"/>
          </p:nvPr>
        </p:nvSpPr>
        <p:spPr>
          <a:xfrm>
            <a:off x="5233111" y="3694724"/>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36991596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775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797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88363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5091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1944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7679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1055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78985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7351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94849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 paragraph - 6">
    <p:bg>
      <p:bgPr>
        <a:solidFill>
          <a:schemeClr val="bg1"/>
        </a:solidFill>
        <a:effectLst/>
      </p:bgPr>
    </p:bg>
    <p:spTree>
      <p:nvGrpSpPr>
        <p:cNvPr id="1" name=""/>
        <p:cNvGrpSpPr/>
        <p:nvPr/>
      </p:nvGrpSpPr>
      <p:grpSpPr>
        <a:xfrm>
          <a:off x="0" y="0"/>
          <a:ext cx="0" cy="0"/>
          <a:chOff x="0" y="0"/>
          <a:chExt cx="0" cy="0"/>
        </a:xfrm>
      </p:grpSpPr>
      <p:pic>
        <p:nvPicPr>
          <p:cNvPr id="5" name="Picture 4" descr="A purple dot pattern on a black background&#10;&#10;Description automatically generated">
            <a:extLst>
              <a:ext uri="{FF2B5EF4-FFF2-40B4-BE49-F238E27FC236}">
                <a16:creationId xmlns:a16="http://schemas.microsoft.com/office/drawing/2014/main" id="{719478DA-0DD7-5CE3-C2F1-F5D2C8A2D14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2056480"/>
            <a:ext cx="4622646" cy="1228352"/>
          </a:xfrm>
        </p:spPr>
        <p:txBody>
          <a:bodyPr/>
          <a:lstStyle>
            <a:lvl1pPr>
              <a:defRPr>
                <a:solidFill>
                  <a:schemeClr val="tx1"/>
                </a:solidFill>
              </a:defRPr>
            </a:lvl1pPr>
          </a:lstStyle>
          <a:p>
            <a:r>
              <a:rPr lang="en-US"/>
              <a:t>Lorem ipsum dolor sit amet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9766050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7956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428940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0965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732410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34625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0555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8546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48429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9739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541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text side by side ">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E3974D-648B-CEC0-DAC9-9434567BFD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5056"/>
            <a:ext cx="6840109" cy="3429000"/>
          </a:xfrm>
          <a:prstGeom prst="rect">
            <a:avLst/>
          </a:prstGeom>
        </p:spPr>
      </p:pic>
      <p:pic>
        <p:nvPicPr>
          <p:cNvPr id="10" name="Picture 9" descr="A black circle with a dark background&#10;&#10;Description automatically generated with medium confidence">
            <a:extLst>
              <a:ext uri="{FF2B5EF4-FFF2-40B4-BE49-F238E27FC236}">
                <a16:creationId xmlns:a16="http://schemas.microsoft.com/office/drawing/2014/main" id="{776B0520-106B-C90B-EA7C-6CDA24D27B2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9620" y="0"/>
            <a:ext cx="4448436" cy="3840658"/>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67519" y="2309810"/>
            <a:ext cx="3588023" cy="1107996"/>
          </a:xfrm>
        </p:spPr>
        <p:txBody>
          <a:bodyPr anchor="t"/>
          <a:lstStyle>
            <a:lvl1pPr>
              <a:defRPr sz="3600">
                <a:solidFill>
                  <a:schemeClr val="tx1"/>
                </a:solidFill>
              </a:defRPr>
            </a:lvl1pPr>
          </a:lstStyle>
          <a:p>
            <a:r>
              <a:rPr lang="en-US"/>
              <a:t>Lorem ipsum dolor sit </a:t>
            </a:r>
            <a:r>
              <a:rPr lang="en-US" err="1"/>
              <a:t>amet</a:t>
            </a:r>
            <a:endParaRPr lang="en-US"/>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58802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709504" y="2019300"/>
            <a:ext cx="6899884" cy="0"/>
          </a:xfrm>
          <a:prstGeom prst="line">
            <a:avLst/>
          </a:prstGeom>
          <a:ln w="38100" cap="rnd">
            <a:gradFill>
              <a:gsLst>
                <a:gs pos="100000">
                  <a:schemeClr val="accent2"/>
                </a:gs>
                <a:gs pos="11000">
                  <a:schemeClr val="accent1"/>
                </a:gs>
              </a:gsLst>
              <a:lin ang="3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0C05FA33-9ECE-89D3-0FF6-8A6666DF2B42}"/>
              </a:ext>
            </a:extLst>
          </p:cNvPr>
          <p:cNvSpPr>
            <a:spLocks noGrp="1"/>
          </p:cNvSpPr>
          <p:nvPr>
            <p:ph type="body" sz="quarter" idx="11" hasCustomPrompt="1"/>
          </p:nvPr>
        </p:nvSpPr>
        <p:spPr>
          <a:xfrm>
            <a:off x="4709504" y="2350840"/>
            <a:ext cx="4669961" cy="1107996"/>
          </a:xfrm>
        </p:spPr>
        <p:txBody>
          <a:bodyPr anchor="t"/>
          <a:lstStyle>
            <a:lvl1pPr marL="0" indent="0">
              <a:spcAft>
                <a:spcPts val="600"/>
              </a:spcAft>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 </a:t>
            </a:r>
            <a:r>
              <a:rPr lang="en-US" err="1"/>
              <a:t>Etiam</a:t>
            </a:r>
            <a:r>
              <a:rPr lang="en-US"/>
              <a:t> vel lorem ac </a:t>
            </a:r>
            <a:r>
              <a:rPr lang="en-US" err="1"/>
              <a:t>erat</a:t>
            </a:r>
            <a:r>
              <a:rPr lang="en-US"/>
              <a:t> </a:t>
            </a:r>
            <a:r>
              <a:rPr lang="en-US" err="1"/>
              <a:t>efficitur</a:t>
            </a:r>
            <a:r>
              <a:rPr lang="en-US"/>
              <a:t> </a:t>
            </a:r>
            <a:r>
              <a:rPr lang="en-US" err="1"/>
              <a:t>volutpat</a:t>
            </a:r>
            <a:r>
              <a:rPr lang="en-US"/>
              <a:t>.</a:t>
            </a:r>
          </a:p>
        </p:txBody>
      </p:sp>
    </p:spTree>
    <p:extLst>
      <p:ext uri="{BB962C8B-B14F-4D97-AF65-F5344CB8AC3E}">
        <p14:creationId xmlns:p14="http://schemas.microsoft.com/office/powerpoint/2010/main" val="1710789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5164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7586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76474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99881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7630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8940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1409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30166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6754626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10761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spTree>
    <p:extLst>
      <p:ext uri="{BB962C8B-B14F-4D97-AF65-F5344CB8AC3E}">
        <p14:creationId xmlns:p14="http://schemas.microsoft.com/office/powerpoint/2010/main" val="259508970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bg1"/>
        </a:solidFill>
        <a:effectLst/>
      </p:bgPr>
    </p:bg>
    <p:spTree>
      <p:nvGrpSpPr>
        <p:cNvPr id="1" name=""/>
        <p:cNvGrpSpPr/>
        <p:nvPr/>
      </p:nvGrpSpPr>
      <p:grpSpPr>
        <a:xfrm>
          <a:off x="0" y="0"/>
          <a:ext cx="0" cy="0"/>
          <a:chOff x="0" y="0"/>
          <a:chExt cx="0" cy="0"/>
        </a:xfrm>
      </p:grpSpPr>
      <p:pic>
        <p:nvPicPr>
          <p:cNvPr id="4" name="Picture 3" descr="A black and purple background&#10;&#10;Description automatically generated">
            <a:extLst>
              <a:ext uri="{FF2B5EF4-FFF2-40B4-BE49-F238E27FC236}">
                <a16:creationId xmlns:a16="http://schemas.microsoft.com/office/drawing/2014/main" id="{3EA08430-DB37-B942-E9C3-1264FAD4A961}"/>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1" y="2227"/>
            <a:ext cx="12191999" cy="482639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2" y="2813446"/>
            <a:ext cx="3414763" cy="1231106"/>
          </a:xfrm>
        </p:spPr>
        <p:txBody>
          <a:bodyPr anchor="ctr"/>
          <a:lstStyle>
            <a:lvl1pPr>
              <a:defRPr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8775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45775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62420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82190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065267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204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075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229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066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910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8639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subhead/text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7B7885-65AD-7FFA-7263-8CF89B9C510A}"/>
              </a:ext>
            </a:extLst>
          </p:cNvPr>
          <p:cNvPicPr>
            <a:picLocks noChangeAspect="1"/>
          </p:cNvPicPr>
          <p:nvPr userDrawn="1"/>
        </p:nvPicPr>
        <p:blipFill rotWithShape="1">
          <a:blip r:embed="rId2" cstate="screen">
            <a:alphaModFix amt="30000"/>
            <a:extLst>
              <a:ext uri="{28A0092B-C50C-407E-A947-70E740481C1C}">
                <a14:useLocalDpi xmlns:a14="http://schemas.microsoft.com/office/drawing/2010/main"/>
              </a:ext>
            </a:extLst>
          </a:blip>
          <a:srcRect/>
          <a:stretch/>
        </p:blipFill>
        <p:spPr>
          <a:xfrm>
            <a:off x="-1" y="3797340"/>
            <a:ext cx="12191999" cy="3055535"/>
          </a:xfrm>
          <a:prstGeom prst="rect">
            <a:avLst/>
          </a:prstGeom>
        </p:spPr>
      </p:pic>
      <p:pic>
        <p:nvPicPr>
          <p:cNvPr id="7" name="Picture 6" descr="A purple and black wave&#10;&#10;Description automatically generated">
            <a:extLst>
              <a:ext uri="{FF2B5EF4-FFF2-40B4-BE49-F238E27FC236}">
                <a16:creationId xmlns:a16="http://schemas.microsoft.com/office/drawing/2014/main" id="{5B593167-D251-F352-B515-70F21C463032}"/>
              </a:ext>
            </a:extLst>
          </p:cNvPr>
          <p:cNvPicPr>
            <a:picLocks noChangeAspect="1"/>
          </p:cNvPicPr>
          <p:nvPr userDrawn="1"/>
        </p:nvPicPr>
        <p:blipFill rotWithShape="1">
          <a:blip r:embed="rId3" cstate="screen">
            <a:alphaModFix amt="30000"/>
            <a:extLst>
              <a:ext uri="{28A0092B-C50C-407E-A947-70E740481C1C}">
                <a14:useLocalDpi xmlns:a14="http://schemas.microsoft.com/office/drawing/2010/main"/>
              </a:ext>
            </a:extLst>
          </a:blip>
          <a:srcRect t="-1" b="-10128"/>
          <a:stretch/>
        </p:blipFill>
        <p:spPr>
          <a:xfrm>
            <a:off x="0" y="4165618"/>
            <a:ext cx="12192000" cy="2959427"/>
          </a:xfrm>
          <a:prstGeom prst="rect">
            <a:avLst/>
          </a:prstGeom>
        </p:spPr>
      </p:pic>
      <p:pic>
        <p:nvPicPr>
          <p:cNvPr id="8" name="Picture 7" descr="A black and purple wave&#10;&#10;Description automatically generated">
            <a:extLst>
              <a:ext uri="{FF2B5EF4-FFF2-40B4-BE49-F238E27FC236}">
                <a16:creationId xmlns:a16="http://schemas.microsoft.com/office/drawing/2014/main" id="{9557FC0F-19FF-952E-93D7-CD75F80909DC}"/>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3997234"/>
            <a:ext cx="12192000" cy="2860765"/>
          </a:xfrm>
          <a:prstGeom prst="rect">
            <a:avLst/>
          </a:prstGeom>
        </p:spPr>
      </p:pic>
      <p:sp>
        <p:nvSpPr>
          <p:cNvPr id="4" name="Title 1">
            <a:extLst>
              <a:ext uri="{FF2B5EF4-FFF2-40B4-BE49-F238E27FC236}">
                <a16:creationId xmlns:a16="http://schemas.microsoft.com/office/drawing/2014/main" id="{20F95B21-B4DF-DBE6-D079-5F891DC0C87C}"/>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a:t>
            </a:r>
          </a:p>
        </p:txBody>
      </p:sp>
      <p:sp>
        <p:nvSpPr>
          <p:cNvPr id="2" name="Text Placeholder 3">
            <a:extLst>
              <a:ext uri="{FF2B5EF4-FFF2-40B4-BE49-F238E27FC236}">
                <a16:creationId xmlns:a16="http://schemas.microsoft.com/office/drawing/2014/main" id="{16312B26-EAC2-7C20-5988-4730C2D2FAC9}"/>
              </a:ext>
            </a:extLst>
          </p:cNvPr>
          <p:cNvSpPr>
            <a:spLocks noGrp="1"/>
          </p:cNvSpPr>
          <p:nvPr>
            <p:ph type="body" sz="quarter" idx="10" hasCustomPrompt="1"/>
          </p:nvPr>
        </p:nvSpPr>
        <p:spPr>
          <a:xfrm>
            <a:off x="570676" y="1863463"/>
            <a:ext cx="4534379"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a:t>
            </a:r>
          </a:p>
        </p:txBody>
      </p:sp>
      <p:sp>
        <p:nvSpPr>
          <p:cNvPr id="6" name="Text Placeholder 11">
            <a:extLst>
              <a:ext uri="{FF2B5EF4-FFF2-40B4-BE49-F238E27FC236}">
                <a16:creationId xmlns:a16="http://schemas.microsoft.com/office/drawing/2014/main" id="{881F971B-8D32-60C7-3511-FB93D516F9F5}"/>
              </a:ext>
            </a:extLst>
          </p:cNvPr>
          <p:cNvSpPr>
            <a:spLocks noGrp="1"/>
          </p:cNvSpPr>
          <p:nvPr>
            <p:ph type="body" sz="quarter" idx="16" hasCustomPrompt="1"/>
          </p:nvPr>
        </p:nvSpPr>
        <p:spPr>
          <a:xfrm>
            <a:off x="570677" y="1354747"/>
            <a:ext cx="4534378" cy="276999"/>
          </a:xfrm>
        </p:spPr>
        <p:txBody>
          <a:bodyPr anchor="t"/>
          <a:lstStyle>
            <a:lvl1pPr marL="0" indent="0">
              <a:spcBef>
                <a:spcPts val="0"/>
              </a:spcBef>
              <a:buNone/>
              <a:defRPr sz="18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9" name="Text Placeholder 3">
            <a:extLst>
              <a:ext uri="{FF2B5EF4-FFF2-40B4-BE49-F238E27FC236}">
                <a16:creationId xmlns:a16="http://schemas.microsoft.com/office/drawing/2014/main" id="{22FD19F1-F57C-30B0-30FF-D9CF1BB012C4}"/>
              </a:ext>
            </a:extLst>
          </p:cNvPr>
          <p:cNvSpPr>
            <a:spLocks noGrp="1"/>
          </p:cNvSpPr>
          <p:nvPr>
            <p:ph type="body" sz="quarter" idx="17" hasCustomPrompt="1"/>
          </p:nvPr>
        </p:nvSpPr>
        <p:spPr>
          <a:xfrm>
            <a:off x="6160204" y="1863463"/>
            <a:ext cx="4534379"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a:t>
            </a:r>
          </a:p>
        </p:txBody>
      </p:sp>
      <p:sp>
        <p:nvSpPr>
          <p:cNvPr id="10" name="Text Placeholder 11">
            <a:extLst>
              <a:ext uri="{FF2B5EF4-FFF2-40B4-BE49-F238E27FC236}">
                <a16:creationId xmlns:a16="http://schemas.microsoft.com/office/drawing/2014/main" id="{F9FF0FEC-AD59-FAE8-0D07-1D42055E054B}"/>
              </a:ext>
            </a:extLst>
          </p:cNvPr>
          <p:cNvSpPr>
            <a:spLocks noGrp="1"/>
          </p:cNvSpPr>
          <p:nvPr>
            <p:ph type="body" sz="quarter" idx="18" hasCustomPrompt="1"/>
          </p:nvPr>
        </p:nvSpPr>
        <p:spPr>
          <a:xfrm>
            <a:off x="6160205" y="1354747"/>
            <a:ext cx="4534378" cy="276999"/>
          </a:xfrm>
        </p:spPr>
        <p:txBody>
          <a:bodyPr anchor="t"/>
          <a:lstStyle>
            <a:lvl1pPr marL="0" indent="0">
              <a:spcBef>
                <a:spcPts val="0"/>
              </a:spcBef>
              <a:buNone/>
              <a:defRPr sz="18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1072325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76592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48521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bg1"/>
        </a:solidFill>
        <a:effectLst/>
      </p:bgPr>
    </p:bg>
    <p:spTree>
      <p:nvGrpSpPr>
        <p:cNvPr id="1" name=""/>
        <p:cNvGrpSpPr/>
        <p:nvPr/>
      </p:nvGrpSpPr>
      <p:grpSpPr>
        <a:xfrm>
          <a:off x="0" y="0"/>
          <a:ext cx="0" cy="0"/>
          <a:chOff x="0" y="0"/>
          <a:chExt cx="0" cy="0"/>
        </a:xfrm>
      </p:grpSpPr>
      <p:pic>
        <p:nvPicPr>
          <p:cNvPr id="4" name="Picture 3" descr="A black and purple background&#10;&#10;Description automatically generated">
            <a:extLst>
              <a:ext uri="{FF2B5EF4-FFF2-40B4-BE49-F238E27FC236}">
                <a16:creationId xmlns:a16="http://schemas.microsoft.com/office/drawing/2014/main" id="{F6E69804-99D2-056F-4EB1-0313896BE0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flipH="1">
            <a:off x="0" y="4704796"/>
            <a:ext cx="12199749" cy="2158678"/>
          </a:xfrm>
          <a:prstGeom prst="rect">
            <a:avLst/>
          </a:prstGeom>
        </p:spPr>
      </p:pic>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a:t>
            </a:r>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gradFill>
                  <a:gsLst>
                    <a:gs pos="100000">
                      <a:schemeClr val="accent2"/>
                    </a:gs>
                    <a:gs pos="45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3" name="Text Placeholder 11">
            <a:extLst>
              <a:ext uri="{FF2B5EF4-FFF2-40B4-BE49-F238E27FC236}">
                <a16:creationId xmlns:a16="http://schemas.microsoft.com/office/drawing/2014/main" id="{ADFC2B44-5232-BE0C-160F-949730398C04}"/>
              </a:ext>
            </a:extLst>
          </p:cNvPr>
          <p:cNvSpPr>
            <a:spLocks noGrp="1"/>
          </p:cNvSpPr>
          <p:nvPr>
            <p:ph type="body" sz="quarter" idx="19" hasCustomPrompt="1"/>
          </p:nvPr>
        </p:nvSpPr>
        <p:spPr>
          <a:xfrm>
            <a:off x="6160205" y="1354747"/>
            <a:ext cx="4534378" cy="276999"/>
          </a:xfrm>
        </p:spPr>
        <p:txBody>
          <a:bodyPr anchor="t"/>
          <a:lstStyle>
            <a:lvl1pPr marL="0" indent="0">
              <a:spcBef>
                <a:spcPts val="0"/>
              </a:spcBef>
              <a:buNone/>
              <a:defRPr sz="18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803980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column/non-bulleted text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7C407-37EA-BD77-2C71-70414C62F8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C760BD18-D251-5B63-575D-E37BA279753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4" name="Text Placeholder 3"/>
          <p:cNvSpPr>
            <a:spLocks noGrp="1"/>
          </p:cNvSpPr>
          <p:nvPr>
            <p:ph type="body" sz="quarter" idx="10" hasCustomPrompt="1"/>
          </p:nvPr>
        </p:nvSpPr>
        <p:spPr>
          <a:xfrm>
            <a:off x="570677" y="1349155"/>
            <a:ext cx="4534378"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170290" y="1349155"/>
            <a:ext cx="4534378"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5" name="Title 1">
            <a:extLst>
              <a:ext uri="{FF2B5EF4-FFF2-40B4-BE49-F238E27FC236}">
                <a16:creationId xmlns:a16="http://schemas.microsoft.com/office/drawing/2014/main" id="{6F216C89-6288-1837-380D-40C433A40392}"/>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a:t>
            </a:r>
          </a:p>
        </p:txBody>
      </p:sp>
    </p:spTree>
    <p:extLst>
      <p:ext uri="{BB962C8B-B14F-4D97-AF65-F5344CB8AC3E}">
        <p14:creationId xmlns:p14="http://schemas.microsoft.com/office/powerpoint/2010/main" val="625328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column with subheads">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B10517-17D3-DC15-055C-2BD80E369C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E11E91E0-D793-EE25-3D63-BF1F452DD0B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615553"/>
          </a:xfrm>
        </p:spPr>
        <p:txBody>
          <a:bodyPr/>
          <a:lstStyle>
            <a:lvl1pPr>
              <a:defRPr>
                <a:solidFill>
                  <a:schemeClr val="tx1"/>
                </a:solidFill>
              </a:defRPr>
            </a:lvl1pPr>
          </a:lstStyle>
          <a:p>
            <a:r>
              <a:rPr lang="en-US"/>
              <a:t>Lorem ipsum dolor sit</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0568"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BD97118F-9EC2-B22D-F5B5-E75F2585502F}"/>
              </a:ext>
            </a:extLst>
          </p:cNvPr>
          <p:cNvSpPr>
            <a:spLocks noGrp="1"/>
          </p:cNvSpPr>
          <p:nvPr>
            <p:ph type="body" sz="quarter" idx="10" hasCustomPrompt="1"/>
          </p:nvPr>
        </p:nvSpPr>
        <p:spPr>
          <a:xfrm>
            <a:off x="570676" y="1870138"/>
            <a:ext cx="3192272" cy="147732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8" name="Text Placeholder 3">
            <a:extLst>
              <a:ext uri="{FF2B5EF4-FFF2-40B4-BE49-F238E27FC236}">
                <a16:creationId xmlns:a16="http://schemas.microsoft.com/office/drawing/2014/main" id="{BFDF4C1C-B4C4-F605-FFF4-55D6371E2DBC}"/>
              </a:ext>
            </a:extLst>
          </p:cNvPr>
          <p:cNvSpPr>
            <a:spLocks noGrp="1"/>
          </p:cNvSpPr>
          <p:nvPr>
            <p:ph type="body" sz="quarter" idx="20" hasCustomPrompt="1"/>
          </p:nvPr>
        </p:nvSpPr>
        <p:spPr>
          <a:xfrm>
            <a:off x="4500568" y="1870138"/>
            <a:ext cx="3192272" cy="147732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0" name="Text Placeholder 3">
            <a:extLst>
              <a:ext uri="{FF2B5EF4-FFF2-40B4-BE49-F238E27FC236}">
                <a16:creationId xmlns:a16="http://schemas.microsoft.com/office/drawing/2014/main" id="{EC5972E9-D250-CB4F-3AB4-A3587C022055}"/>
              </a:ext>
            </a:extLst>
          </p:cNvPr>
          <p:cNvSpPr>
            <a:spLocks noGrp="1"/>
          </p:cNvSpPr>
          <p:nvPr>
            <p:ph type="body" sz="quarter" idx="21" hasCustomPrompt="1"/>
          </p:nvPr>
        </p:nvSpPr>
        <p:spPr>
          <a:xfrm>
            <a:off x="8438896" y="1870138"/>
            <a:ext cx="3192272" cy="147732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Tree>
    <p:extLst>
      <p:ext uri="{BB962C8B-B14F-4D97-AF65-F5344CB8AC3E}">
        <p14:creationId xmlns:p14="http://schemas.microsoft.com/office/powerpoint/2010/main" val="3194954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5A47A8-2169-3B79-8B20-64EF77DA21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3" name="Picture 12" descr="A black circle with a dark background&#10;&#10;Description automatically generated with medium confidence">
            <a:extLst>
              <a:ext uri="{FF2B5EF4-FFF2-40B4-BE49-F238E27FC236}">
                <a16:creationId xmlns:a16="http://schemas.microsoft.com/office/drawing/2014/main" id="{0AFC7090-85B0-2F63-6B34-67B6D4F7B47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615553"/>
          </a:xfrm>
        </p:spPr>
        <p:txBody>
          <a:bodyPr/>
          <a:lstStyle>
            <a:lvl1pPr>
              <a:defRPr>
                <a:solidFill>
                  <a:schemeClr val="tx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1184076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3column/bullets with subheads">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C5B841E-DA58-7A46-6C3A-108C7B6054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2" name="Picture 11" descr="A black circle with a dark background&#10;&#10;Description automatically generated with medium confidence">
            <a:extLst>
              <a:ext uri="{FF2B5EF4-FFF2-40B4-BE49-F238E27FC236}">
                <a16:creationId xmlns:a16="http://schemas.microsoft.com/office/drawing/2014/main" id="{3ABC5F68-45B9-9E53-5C0E-E9348641E2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615553"/>
          </a:xfrm>
        </p:spPr>
        <p:txBody>
          <a:bodyPr/>
          <a:lstStyle>
            <a:lvl1pPr>
              <a:defRPr>
                <a:solidFill>
                  <a:schemeClr val="tx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2053960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column bullets">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9FCCC0-11A5-90F2-D98B-02B77F931C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31C89426-EB3E-71E2-CBA6-BB02809532A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1129017"/>
            <a:ext cx="6915973" cy="1231106"/>
          </a:xfrm>
        </p:spPr>
        <p:txBody>
          <a:bodyPr/>
          <a:lstStyle>
            <a:lvl1pPr>
              <a:defRPr>
                <a:solidFill>
                  <a:schemeClr val="tx1"/>
                </a:solidFill>
              </a:defRPr>
            </a:lvl1pPr>
          </a:lstStyle>
          <a:p>
            <a:r>
              <a:rPr lang="en-US"/>
              <a:t>Lorem ipsum dolor sit </a:t>
            </a:r>
            <a:r>
              <a:rPr lang="en-US" err="1"/>
              <a:t>amet</a:t>
            </a:r>
            <a:r>
              <a:rPr lang="en-US"/>
              <a:t> </a:t>
            </a:r>
            <a:r>
              <a:rPr lang="en-US" err="1"/>
              <a:t>consectetur</a:t>
            </a:r>
            <a:r>
              <a:rPr lang="en-US"/>
              <a:t> </a:t>
            </a:r>
            <a:r>
              <a:rPr lang="en-US" err="1"/>
              <a:t>elit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3196687"/>
            <a:ext cx="3201224" cy="2277547"/>
          </a:xfrm>
        </p:spPr>
        <p:txBody>
          <a:bodyPr wrap="square">
            <a:spAutoFit/>
          </a:bodyPr>
          <a:lstStyle>
            <a:lvl1pPr marL="171450" indent="-171450">
              <a:spcBef>
                <a:spcPts val="1224"/>
              </a:spcBef>
              <a:buClr>
                <a:schemeClr val="accent5"/>
              </a:buClr>
              <a:buSzPct val="110000"/>
              <a:buFont typeface="Arial" panose="020B0604020202020204" pitchFamily="34" charset="0"/>
              <a:buChar char="•"/>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risus</a:t>
            </a:r>
            <a:r>
              <a:rPr lang="en-US"/>
              <a:t> </a:t>
            </a:r>
            <a:r>
              <a:rPr lang="en-US" err="1"/>
              <a:t>nibh</a:t>
            </a:r>
            <a:r>
              <a:rPr lang="en-US"/>
              <a:t> </a:t>
            </a:r>
            <a:r>
              <a:rPr lang="en-US" err="1"/>
              <a:t>ultricies</a:t>
            </a:r>
            <a:endParaRPr lang="en-US"/>
          </a:p>
          <a:p>
            <a:pPr lvl="0"/>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endParaRPr lang="en-US"/>
          </a:p>
          <a:p>
            <a:pPr lvl="0"/>
            <a:r>
              <a:rPr lang="en-US"/>
              <a:t>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p>
          <a:p>
            <a:pPr lvl="0"/>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p>
          <a:p>
            <a:pPr lvl="0"/>
            <a:r>
              <a:rPr lang="en-US" err="1"/>
              <a:t>Metus</a:t>
            </a:r>
            <a:r>
              <a:rPr lang="en-US"/>
              <a:t>. </a:t>
            </a:r>
            <a:r>
              <a:rPr lang="en-US" err="1"/>
              <a:t>Aliquam</a:t>
            </a:r>
            <a:r>
              <a:rPr lang="en-US"/>
              <a:t> at </a:t>
            </a:r>
            <a:r>
              <a:rPr lang="en-US" err="1"/>
              <a:t>placerat</a:t>
            </a:r>
            <a:r>
              <a:rPr lang="en-US"/>
              <a:t> </a:t>
            </a:r>
            <a:r>
              <a:rPr lang="en-US" err="1"/>
              <a:t>lacus</a:t>
            </a:r>
            <a:r>
              <a:rPr lang="en-US"/>
              <a:t>, non</a:t>
            </a:r>
          </a:p>
        </p:txBody>
      </p:sp>
      <p:sp>
        <p:nvSpPr>
          <p:cNvPr id="27" name="Text Placeholder 3">
            <a:extLst>
              <a:ext uri="{FF2B5EF4-FFF2-40B4-BE49-F238E27FC236}">
                <a16:creationId xmlns:a16="http://schemas.microsoft.com/office/drawing/2014/main" id="{E993E561-1C06-633B-0F87-8EB0BDA467CD}"/>
              </a:ext>
            </a:extLst>
          </p:cNvPr>
          <p:cNvSpPr>
            <a:spLocks noGrp="1"/>
          </p:cNvSpPr>
          <p:nvPr>
            <p:ph type="body" sz="quarter" idx="11" hasCustomPrompt="1"/>
          </p:nvPr>
        </p:nvSpPr>
        <p:spPr>
          <a:xfrm>
            <a:off x="4294622" y="3196687"/>
            <a:ext cx="3201224" cy="2277547"/>
          </a:xfrm>
        </p:spPr>
        <p:txBody>
          <a:bodyPr wrap="square">
            <a:spAutoFit/>
          </a:bodyPr>
          <a:lstStyle>
            <a:lvl1pPr marL="171450" indent="-171450">
              <a:spcBef>
                <a:spcPts val="1224"/>
              </a:spcBef>
              <a:buClr>
                <a:schemeClr val="accent5"/>
              </a:buClr>
              <a:buSzPct val="110000"/>
              <a:buFont typeface="Arial" panose="020B0604020202020204" pitchFamily="34" charset="0"/>
              <a:buChar char="•"/>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risus</a:t>
            </a:r>
            <a:r>
              <a:rPr lang="en-US"/>
              <a:t> </a:t>
            </a:r>
            <a:r>
              <a:rPr lang="en-US" err="1"/>
              <a:t>nibh</a:t>
            </a:r>
            <a:r>
              <a:rPr lang="en-US"/>
              <a:t> </a:t>
            </a:r>
            <a:r>
              <a:rPr lang="en-US" err="1"/>
              <a:t>ultricies</a:t>
            </a:r>
            <a:r>
              <a:rPr lang="en-US"/>
              <a:t> </a:t>
            </a:r>
          </a:p>
          <a:p>
            <a:pPr lvl="0"/>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endParaRPr lang="en-US"/>
          </a:p>
          <a:p>
            <a:pPr lvl="0"/>
            <a:r>
              <a:rPr lang="en-US"/>
              <a:t>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p>
          <a:p>
            <a:pPr lvl="0"/>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p>
          <a:p>
            <a:pPr lvl="0"/>
            <a:r>
              <a:rPr lang="en-US" err="1"/>
              <a:t>Metus</a:t>
            </a:r>
            <a:r>
              <a:rPr lang="en-US"/>
              <a:t>. </a:t>
            </a:r>
            <a:r>
              <a:rPr lang="en-US" err="1"/>
              <a:t>Aliquam</a:t>
            </a:r>
            <a:r>
              <a:rPr lang="en-US"/>
              <a:t> at </a:t>
            </a:r>
            <a:r>
              <a:rPr lang="en-US" err="1"/>
              <a:t>placerat</a:t>
            </a:r>
            <a:r>
              <a:rPr lang="en-US"/>
              <a:t> </a:t>
            </a:r>
            <a:r>
              <a:rPr lang="en-US" err="1"/>
              <a:t>lacus</a:t>
            </a:r>
            <a:r>
              <a:rPr lang="en-US"/>
              <a:t>, non</a:t>
            </a:r>
          </a:p>
        </p:txBody>
      </p:sp>
      <p:sp>
        <p:nvSpPr>
          <p:cNvPr id="28" name="Text Placeholder 3">
            <a:extLst>
              <a:ext uri="{FF2B5EF4-FFF2-40B4-BE49-F238E27FC236}">
                <a16:creationId xmlns:a16="http://schemas.microsoft.com/office/drawing/2014/main" id="{87AA149F-D755-95AA-1491-F9769A5B2160}"/>
              </a:ext>
            </a:extLst>
          </p:cNvPr>
          <p:cNvSpPr>
            <a:spLocks noGrp="1"/>
          </p:cNvSpPr>
          <p:nvPr>
            <p:ph type="body" sz="quarter" idx="12" hasCustomPrompt="1"/>
          </p:nvPr>
        </p:nvSpPr>
        <p:spPr>
          <a:xfrm>
            <a:off x="8043662" y="3196687"/>
            <a:ext cx="3201224" cy="2277547"/>
          </a:xfrm>
        </p:spPr>
        <p:txBody>
          <a:bodyPr wrap="square">
            <a:spAutoFit/>
          </a:bodyPr>
          <a:lstStyle>
            <a:lvl1pPr marL="171450" indent="-171450">
              <a:spcBef>
                <a:spcPts val="1224"/>
              </a:spcBef>
              <a:buClr>
                <a:schemeClr val="accent5"/>
              </a:buClr>
              <a:buSzPct val="110000"/>
              <a:buFont typeface="Arial" panose="020B0604020202020204" pitchFamily="34" charset="0"/>
              <a:buChar char="•"/>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risus</a:t>
            </a:r>
            <a:r>
              <a:rPr lang="en-US"/>
              <a:t> </a:t>
            </a:r>
            <a:r>
              <a:rPr lang="en-US" err="1"/>
              <a:t>nibh</a:t>
            </a:r>
            <a:r>
              <a:rPr lang="en-US"/>
              <a:t> </a:t>
            </a:r>
            <a:r>
              <a:rPr lang="en-US" err="1"/>
              <a:t>ultricies</a:t>
            </a:r>
            <a:r>
              <a:rPr lang="en-US"/>
              <a:t> </a:t>
            </a:r>
          </a:p>
          <a:p>
            <a:pPr lvl="0"/>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endParaRPr lang="en-US"/>
          </a:p>
          <a:p>
            <a:pPr lvl="0"/>
            <a:r>
              <a:rPr lang="en-US"/>
              <a:t>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p>
          <a:p>
            <a:pPr lvl="0"/>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p>
          <a:p>
            <a:pPr lvl="0"/>
            <a:r>
              <a:rPr lang="en-US" err="1"/>
              <a:t>Metus</a:t>
            </a:r>
            <a:r>
              <a:rPr lang="en-US"/>
              <a:t>. </a:t>
            </a:r>
            <a:r>
              <a:rPr lang="en-US" err="1"/>
              <a:t>Aliquam</a:t>
            </a:r>
            <a:r>
              <a:rPr lang="en-US"/>
              <a:t> at </a:t>
            </a:r>
            <a:r>
              <a:rPr lang="en-US" err="1"/>
              <a:t>placerat</a:t>
            </a:r>
            <a:r>
              <a:rPr lang="en-US"/>
              <a:t> </a:t>
            </a:r>
            <a:r>
              <a:rPr lang="en-US" err="1"/>
              <a:t>lacus</a:t>
            </a:r>
            <a:r>
              <a:rPr lang="en-US"/>
              <a:t>, non</a:t>
            </a:r>
          </a:p>
        </p:txBody>
      </p:sp>
      <p:sp>
        <p:nvSpPr>
          <p:cNvPr id="29" name="Text Placeholder 11">
            <a:extLst>
              <a:ext uri="{FF2B5EF4-FFF2-40B4-BE49-F238E27FC236}">
                <a16:creationId xmlns:a16="http://schemas.microsoft.com/office/drawing/2014/main" id="{C010581A-3D13-FA83-924D-EEE1B38927B9}"/>
              </a:ext>
            </a:extLst>
          </p:cNvPr>
          <p:cNvSpPr>
            <a:spLocks noGrp="1"/>
          </p:cNvSpPr>
          <p:nvPr>
            <p:ph type="body" sz="quarter" idx="16" hasCustomPrompt="1"/>
          </p:nvPr>
        </p:nvSpPr>
        <p:spPr>
          <a:xfrm>
            <a:off x="570676" y="2749536"/>
            <a:ext cx="3201224"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1" name="Text Placeholder 11">
            <a:extLst>
              <a:ext uri="{FF2B5EF4-FFF2-40B4-BE49-F238E27FC236}">
                <a16:creationId xmlns:a16="http://schemas.microsoft.com/office/drawing/2014/main" id="{8096DD04-B18B-F637-3304-618F0292FF4C}"/>
              </a:ext>
            </a:extLst>
          </p:cNvPr>
          <p:cNvSpPr>
            <a:spLocks noGrp="1"/>
          </p:cNvSpPr>
          <p:nvPr>
            <p:ph type="body" sz="quarter" idx="17" hasCustomPrompt="1"/>
          </p:nvPr>
        </p:nvSpPr>
        <p:spPr>
          <a:xfrm>
            <a:off x="4294622" y="2749536"/>
            <a:ext cx="3210559"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2" name="Text Placeholder 11">
            <a:extLst>
              <a:ext uri="{FF2B5EF4-FFF2-40B4-BE49-F238E27FC236}">
                <a16:creationId xmlns:a16="http://schemas.microsoft.com/office/drawing/2014/main" id="{AC5FE760-A6B1-9A20-7866-4A9908ACAA14}"/>
              </a:ext>
            </a:extLst>
          </p:cNvPr>
          <p:cNvSpPr>
            <a:spLocks noGrp="1"/>
          </p:cNvSpPr>
          <p:nvPr>
            <p:ph type="body" sz="quarter" idx="18" hasCustomPrompt="1"/>
          </p:nvPr>
        </p:nvSpPr>
        <p:spPr>
          <a:xfrm>
            <a:off x="8043662" y="2749536"/>
            <a:ext cx="3210559"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Tree>
    <p:extLst>
      <p:ext uri="{BB962C8B-B14F-4D97-AF65-F5344CB8AC3E}">
        <p14:creationId xmlns:p14="http://schemas.microsoft.com/office/powerpoint/2010/main" val="1552432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column with subhea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F6A06A-FB77-26FB-DBC4-E7140771C8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3807ABE4-C959-A571-FFF1-479906ECE4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3382125" y="1363325"/>
            <a:ext cx="2533650"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6168104" y="1363325"/>
            <a:ext cx="2532063"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hasCustomPrompt="1"/>
          </p:nvPr>
        </p:nvSpPr>
        <p:spPr>
          <a:xfrm>
            <a:off x="8966027" y="1363325"/>
            <a:ext cx="2533650"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1" name="Title 1">
            <a:extLst>
              <a:ext uri="{FF2B5EF4-FFF2-40B4-BE49-F238E27FC236}">
                <a16:creationId xmlns:a16="http://schemas.microsoft.com/office/drawing/2014/main" id="{E828413A-6DB6-22BD-CE90-4B8A7DCAC111}"/>
              </a:ext>
            </a:extLst>
          </p:cNvPr>
          <p:cNvSpPr>
            <a:spLocks noGrp="1"/>
          </p:cNvSpPr>
          <p:nvPr>
            <p:ph type="title" hasCustomPrompt="1"/>
          </p:nvPr>
        </p:nvSpPr>
        <p:spPr>
          <a:xfrm>
            <a:off x="568042" y="422028"/>
            <a:ext cx="11018520" cy="615553"/>
          </a:xfrm>
        </p:spPr>
        <p:txBody>
          <a:bodyPr/>
          <a:lstStyle>
            <a:lvl1pPr>
              <a:defRPr>
                <a:solidFill>
                  <a:schemeClr val="tx1"/>
                </a:solidFill>
              </a:defRPr>
            </a:lvl1pPr>
          </a:lstStyle>
          <a:p>
            <a:r>
              <a:rPr lang="en-US"/>
              <a:t>Lorem ipsum dolor sit </a:t>
            </a:r>
            <a:r>
              <a:rPr lang="en-US" err="1"/>
              <a:t>amet</a:t>
            </a:r>
            <a:r>
              <a:rPr lang="en-US"/>
              <a:t> </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568042"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4" name="Text Placeholder 3">
            <a:extLst>
              <a:ext uri="{FF2B5EF4-FFF2-40B4-BE49-F238E27FC236}">
                <a16:creationId xmlns:a16="http://schemas.microsoft.com/office/drawing/2014/main" id="{160D82EA-63E5-E013-E566-0B36E9E4620A}"/>
              </a:ext>
            </a:extLst>
          </p:cNvPr>
          <p:cNvSpPr>
            <a:spLocks noGrp="1"/>
          </p:cNvSpPr>
          <p:nvPr>
            <p:ph type="body" sz="quarter" idx="21" hasCustomPrompt="1"/>
          </p:nvPr>
        </p:nvSpPr>
        <p:spPr>
          <a:xfrm>
            <a:off x="3382125"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5" name="Text Placeholder 3">
            <a:extLst>
              <a:ext uri="{FF2B5EF4-FFF2-40B4-BE49-F238E27FC236}">
                <a16:creationId xmlns:a16="http://schemas.microsoft.com/office/drawing/2014/main" id="{190A3067-9BDD-265B-9486-8415EC43A272}"/>
              </a:ext>
            </a:extLst>
          </p:cNvPr>
          <p:cNvSpPr>
            <a:spLocks noGrp="1"/>
          </p:cNvSpPr>
          <p:nvPr>
            <p:ph type="body" sz="quarter" idx="22" hasCustomPrompt="1"/>
          </p:nvPr>
        </p:nvSpPr>
        <p:spPr>
          <a:xfrm>
            <a:off x="6168104"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16" name="Text Placeholder 3">
            <a:extLst>
              <a:ext uri="{FF2B5EF4-FFF2-40B4-BE49-F238E27FC236}">
                <a16:creationId xmlns:a16="http://schemas.microsoft.com/office/drawing/2014/main" id="{357FA9CB-C384-CEE7-430A-2FAE7B0BAD8F}"/>
              </a:ext>
            </a:extLst>
          </p:cNvPr>
          <p:cNvSpPr>
            <a:spLocks noGrp="1"/>
          </p:cNvSpPr>
          <p:nvPr>
            <p:ph type="body" sz="quarter" idx="23" hasCustomPrompt="1"/>
          </p:nvPr>
        </p:nvSpPr>
        <p:spPr>
          <a:xfrm>
            <a:off x="8966027" y="1870138"/>
            <a:ext cx="2545587" cy="1846659"/>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a:t>
            </a:r>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568042" y="1363325"/>
            <a:ext cx="2533650"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Tree>
    <p:extLst>
      <p:ext uri="{BB962C8B-B14F-4D97-AF65-F5344CB8AC3E}">
        <p14:creationId xmlns:p14="http://schemas.microsoft.com/office/powerpoint/2010/main" val="31329219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column/bullets ">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BAC9C8-2E53-5AF9-95C8-05DBF3F130B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01339EC8-A7CE-30EB-B0E5-5D09F11CF62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55775"/>
            <a:ext cx="241503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42203" cy="615553"/>
          </a:xfrm>
        </p:spPr>
        <p:txBody>
          <a:bodyPr/>
          <a:lstStyle>
            <a:lvl1pPr>
              <a:defRPr>
                <a:solidFill>
                  <a:schemeClr val="tx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
        <p:nvSpPr>
          <p:cNvPr id="14" name="Text Placeholder 11">
            <a:extLst>
              <a:ext uri="{FF2B5EF4-FFF2-40B4-BE49-F238E27FC236}">
                <a16:creationId xmlns:a16="http://schemas.microsoft.com/office/drawing/2014/main" id="{21686CE0-39A7-BFE8-FE04-F6A84AFA7AC4}"/>
              </a:ext>
            </a:extLst>
          </p:cNvPr>
          <p:cNvSpPr>
            <a:spLocks noGrp="1"/>
          </p:cNvSpPr>
          <p:nvPr>
            <p:ph type="body" sz="quarter" idx="17" hasCustomPrompt="1"/>
          </p:nvPr>
        </p:nvSpPr>
        <p:spPr>
          <a:xfrm>
            <a:off x="3462867" y="1355775"/>
            <a:ext cx="241503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5" name="Text Placeholder 7">
            <a:extLst>
              <a:ext uri="{FF2B5EF4-FFF2-40B4-BE49-F238E27FC236}">
                <a16:creationId xmlns:a16="http://schemas.microsoft.com/office/drawing/2014/main" id="{6B5F0151-BBFA-FFF4-D8FC-664FB3C89DA4}"/>
              </a:ext>
            </a:extLst>
          </p:cNvPr>
          <p:cNvSpPr>
            <a:spLocks noGrp="1"/>
          </p:cNvSpPr>
          <p:nvPr>
            <p:ph type="body" sz="quarter" idx="18" hasCustomPrompt="1"/>
          </p:nvPr>
        </p:nvSpPr>
        <p:spPr>
          <a:xfrm>
            <a:off x="3462867"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
        <p:nvSpPr>
          <p:cNvPr id="16" name="Text Placeholder 11">
            <a:extLst>
              <a:ext uri="{FF2B5EF4-FFF2-40B4-BE49-F238E27FC236}">
                <a16:creationId xmlns:a16="http://schemas.microsoft.com/office/drawing/2014/main" id="{BE0AFC39-F8D5-8E63-FC7E-DDF1574E1FBD}"/>
              </a:ext>
            </a:extLst>
          </p:cNvPr>
          <p:cNvSpPr>
            <a:spLocks noGrp="1"/>
          </p:cNvSpPr>
          <p:nvPr>
            <p:ph type="body" sz="quarter" idx="19" hasCustomPrompt="1"/>
          </p:nvPr>
        </p:nvSpPr>
        <p:spPr>
          <a:xfrm>
            <a:off x="6341534" y="1355775"/>
            <a:ext cx="241503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8" name="Text Placeholder 7">
            <a:extLst>
              <a:ext uri="{FF2B5EF4-FFF2-40B4-BE49-F238E27FC236}">
                <a16:creationId xmlns:a16="http://schemas.microsoft.com/office/drawing/2014/main" id="{CE5CD8F3-A8AF-824A-7EC2-A2AB257C5633}"/>
              </a:ext>
            </a:extLst>
          </p:cNvPr>
          <p:cNvSpPr>
            <a:spLocks noGrp="1"/>
          </p:cNvSpPr>
          <p:nvPr>
            <p:ph type="body" sz="quarter" idx="20" hasCustomPrompt="1"/>
          </p:nvPr>
        </p:nvSpPr>
        <p:spPr>
          <a:xfrm>
            <a:off x="6341534"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
        <p:nvSpPr>
          <p:cNvPr id="19" name="Text Placeholder 11">
            <a:extLst>
              <a:ext uri="{FF2B5EF4-FFF2-40B4-BE49-F238E27FC236}">
                <a16:creationId xmlns:a16="http://schemas.microsoft.com/office/drawing/2014/main" id="{1A84DD7A-BA5B-6DED-5DE1-C8DCDA56C347}"/>
              </a:ext>
            </a:extLst>
          </p:cNvPr>
          <p:cNvSpPr>
            <a:spLocks noGrp="1"/>
          </p:cNvSpPr>
          <p:nvPr>
            <p:ph type="body" sz="quarter" idx="21" hasCustomPrompt="1"/>
          </p:nvPr>
        </p:nvSpPr>
        <p:spPr>
          <a:xfrm>
            <a:off x="9220200" y="1355775"/>
            <a:ext cx="241503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0" name="Text Placeholder 7">
            <a:extLst>
              <a:ext uri="{FF2B5EF4-FFF2-40B4-BE49-F238E27FC236}">
                <a16:creationId xmlns:a16="http://schemas.microsoft.com/office/drawing/2014/main" id="{B909BBEA-2505-6F49-C768-581964BFAE3F}"/>
              </a:ext>
            </a:extLst>
          </p:cNvPr>
          <p:cNvSpPr>
            <a:spLocks noGrp="1"/>
          </p:cNvSpPr>
          <p:nvPr>
            <p:ph type="body" sz="quarter" idx="22" hasCustomPrompt="1"/>
          </p:nvPr>
        </p:nvSpPr>
        <p:spPr>
          <a:xfrm>
            <a:off x="9220200" y="1872429"/>
            <a:ext cx="2415032" cy="2443746"/>
          </a:xfrm>
        </p:spPr>
        <p:txBody>
          <a:bodyPr vert="horz" wrap="square" lIns="0" tIns="0" rIns="0" bIns="0" rtlCol="0">
            <a:spAutoFit/>
          </a:bodyPr>
          <a:lstStyle>
            <a:lvl1pPr marL="285750" indent="-285750">
              <a:spcAft>
                <a:spcPts val="1200"/>
              </a:spcAft>
              <a:buClr>
                <a:schemeClr val="accent5"/>
              </a:buClr>
              <a:buFont typeface="Arial" panose="020B0604020202020204" pitchFamily="34" charset="0"/>
              <a:buChar char="•"/>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endParaRPr lang="en-US"/>
          </a:p>
        </p:txBody>
      </p:sp>
    </p:spTree>
    <p:extLst>
      <p:ext uri="{BB962C8B-B14F-4D97-AF65-F5344CB8AC3E}">
        <p14:creationId xmlns:p14="http://schemas.microsoft.com/office/powerpoint/2010/main" val="3399880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page 1">
    <p:bg>
      <p:bgPr>
        <a:solidFill>
          <a:schemeClr val="bg1"/>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a:extLst>
              <a:ext uri="{FF2B5EF4-FFF2-40B4-BE49-F238E27FC236}">
                <a16:creationId xmlns:a16="http://schemas.microsoft.com/office/drawing/2014/main" id="{5F723F70-E3F5-A258-8957-98E4797A2F53}"/>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rot="16200000">
            <a:off x="6573737" y="1239739"/>
            <a:ext cx="6857624" cy="4378904"/>
          </a:xfrm>
          <a:prstGeom prst="rect">
            <a:avLst/>
          </a:prstGeom>
        </p:spPr>
      </p:pic>
      <p:pic>
        <p:nvPicPr>
          <p:cNvPr id="3" name="Picture 2" descr="A purple and black wave&#10;&#10;Description automatically generated">
            <a:extLst>
              <a:ext uri="{FF2B5EF4-FFF2-40B4-BE49-F238E27FC236}">
                <a16:creationId xmlns:a16="http://schemas.microsoft.com/office/drawing/2014/main" id="{7397A4C6-67FD-D3B7-4951-161368401401}"/>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rot="16200000">
            <a:off x="6950300" y="1615537"/>
            <a:ext cx="6857625" cy="3625775"/>
          </a:xfrm>
          <a:prstGeom prst="rect">
            <a:avLst/>
          </a:prstGeom>
        </p:spPr>
      </p:pic>
      <p:pic>
        <p:nvPicPr>
          <p:cNvPr id="4" name="Picture 3" descr="A black and purple wave&#10;&#10;Description automatically generated">
            <a:extLst>
              <a:ext uri="{FF2B5EF4-FFF2-40B4-BE49-F238E27FC236}">
                <a16:creationId xmlns:a16="http://schemas.microsoft.com/office/drawing/2014/main" id="{43D6360C-6E2A-E523-6C68-60314DBB3316}"/>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rot="16200000">
            <a:off x="6753051" y="1418672"/>
            <a:ext cx="6857625" cy="4020272"/>
          </a:xfrm>
          <a:prstGeom prst="rect">
            <a:avLst/>
          </a:prstGeom>
        </p:spPr>
      </p:pic>
    </p:spTree>
    <p:extLst>
      <p:ext uri="{BB962C8B-B14F-4D97-AF65-F5344CB8AC3E}">
        <p14:creationId xmlns:p14="http://schemas.microsoft.com/office/powerpoint/2010/main" val="150743408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 blocks text ">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8C29D0-E765-CC68-DF95-A1A44B9E0C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8" name="Picture 7" descr="A black circle with a dark background&#10;&#10;Description automatically generated with medium confidence">
            <a:extLst>
              <a:ext uri="{FF2B5EF4-FFF2-40B4-BE49-F238E27FC236}">
                <a16:creationId xmlns:a16="http://schemas.microsoft.com/office/drawing/2014/main" id="{5F8F4D5B-2AC3-FCE1-6404-58572466B3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2280"/>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615553"/>
          </a:xfrm>
        </p:spPr>
        <p:txBody>
          <a:bodyPr/>
          <a:lstStyle>
            <a:lvl1pPr>
              <a:defRPr>
                <a:solidFill>
                  <a:schemeClr val="tx1"/>
                </a:solidFill>
              </a:defRPr>
            </a:lvl1pPr>
          </a:lstStyle>
          <a:p>
            <a:r>
              <a:rPr lang="en-US"/>
              <a:t>Lorem ipsum dolor sit</a:t>
            </a:r>
          </a:p>
        </p:txBody>
      </p:sp>
      <p:sp>
        <p:nvSpPr>
          <p:cNvPr id="7" name="Text Placeholder 11">
            <a:extLst>
              <a:ext uri="{FF2B5EF4-FFF2-40B4-BE49-F238E27FC236}">
                <a16:creationId xmlns:a16="http://schemas.microsoft.com/office/drawing/2014/main" id="{0D62B6CF-1E6A-4C50-EB19-1D0F1EE1E3F8}"/>
              </a:ext>
            </a:extLst>
          </p:cNvPr>
          <p:cNvSpPr>
            <a:spLocks noGrp="1"/>
          </p:cNvSpPr>
          <p:nvPr>
            <p:ph type="body" sz="quarter" idx="17" hasCustomPrompt="1"/>
          </p:nvPr>
        </p:nvSpPr>
        <p:spPr>
          <a:xfrm>
            <a:off x="8425373" y="1342280"/>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0" name="Text Placeholder 11">
            <a:extLst>
              <a:ext uri="{FF2B5EF4-FFF2-40B4-BE49-F238E27FC236}">
                <a16:creationId xmlns:a16="http://schemas.microsoft.com/office/drawing/2014/main" id="{1F088E60-04A7-0D7E-2D50-0B87BD574A58}"/>
              </a:ext>
            </a:extLst>
          </p:cNvPr>
          <p:cNvSpPr>
            <a:spLocks noGrp="1"/>
          </p:cNvSpPr>
          <p:nvPr>
            <p:ph type="body" sz="quarter" idx="19" hasCustomPrompt="1"/>
          </p:nvPr>
        </p:nvSpPr>
        <p:spPr>
          <a:xfrm>
            <a:off x="4500214" y="1342280"/>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7A584388-627F-73ED-1A0D-F521750414FB}"/>
              </a:ext>
            </a:extLst>
          </p:cNvPr>
          <p:cNvSpPr>
            <a:spLocks noGrp="1"/>
          </p:cNvSpPr>
          <p:nvPr>
            <p:ph type="body" sz="quarter" idx="10" hasCustomPrompt="1"/>
          </p:nvPr>
        </p:nvSpPr>
        <p:spPr>
          <a:xfrm>
            <a:off x="570676" y="1841598"/>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Text Placeholder 3">
            <a:extLst>
              <a:ext uri="{FF2B5EF4-FFF2-40B4-BE49-F238E27FC236}">
                <a16:creationId xmlns:a16="http://schemas.microsoft.com/office/drawing/2014/main" id="{C03AB3C7-E780-FE7D-CBA3-8D4E1153EC62}"/>
              </a:ext>
            </a:extLst>
          </p:cNvPr>
          <p:cNvSpPr>
            <a:spLocks noGrp="1"/>
          </p:cNvSpPr>
          <p:nvPr>
            <p:ph type="body" sz="quarter" idx="26" hasCustomPrompt="1"/>
          </p:nvPr>
        </p:nvSpPr>
        <p:spPr>
          <a:xfrm>
            <a:off x="4500214" y="1841598"/>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5" name="Text Placeholder 3">
            <a:extLst>
              <a:ext uri="{FF2B5EF4-FFF2-40B4-BE49-F238E27FC236}">
                <a16:creationId xmlns:a16="http://schemas.microsoft.com/office/drawing/2014/main" id="{3F192EE4-7621-1493-AFEE-B12C50EC1796}"/>
              </a:ext>
            </a:extLst>
          </p:cNvPr>
          <p:cNvSpPr>
            <a:spLocks noGrp="1"/>
          </p:cNvSpPr>
          <p:nvPr>
            <p:ph type="body" sz="quarter" idx="27" hasCustomPrompt="1"/>
          </p:nvPr>
        </p:nvSpPr>
        <p:spPr>
          <a:xfrm>
            <a:off x="8425373" y="1841598"/>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1" name="Text Placeholder 11">
            <a:extLst>
              <a:ext uri="{FF2B5EF4-FFF2-40B4-BE49-F238E27FC236}">
                <a16:creationId xmlns:a16="http://schemas.microsoft.com/office/drawing/2014/main" id="{AE2D816F-F0A6-F055-85E7-9DE99270014C}"/>
              </a:ext>
            </a:extLst>
          </p:cNvPr>
          <p:cNvSpPr>
            <a:spLocks noGrp="1"/>
          </p:cNvSpPr>
          <p:nvPr>
            <p:ph type="body" sz="quarter" idx="28" hasCustomPrompt="1"/>
          </p:nvPr>
        </p:nvSpPr>
        <p:spPr>
          <a:xfrm>
            <a:off x="570676" y="3619136"/>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2" name="Text Placeholder 11">
            <a:extLst>
              <a:ext uri="{FF2B5EF4-FFF2-40B4-BE49-F238E27FC236}">
                <a16:creationId xmlns:a16="http://schemas.microsoft.com/office/drawing/2014/main" id="{A95939DF-5FAA-C782-2C16-CA0F57FF0E60}"/>
              </a:ext>
            </a:extLst>
          </p:cNvPr>
          <p:cNvSpPr>
            <a:spLocks noGrp="1"/>
          </p:cNvSpPr>
          <p:nvPr>
            <p:ph type="body" sz="quarter" idx="29" hasCustomPrompt="1"/>
          </p:nvPr>
        </p:nvSpPr>
        <p:spPr>
          <a:xfrm>
            <a:off x="8425373" y="3619136"/>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3" name="Text Placeholder 11">
            <a:extLst>
              <a:ext uri="{FF2B5EF4-FFF2-40B4-BE49-F238E27FC236}">
                <a16:creationId xmlns:a16="http://schemas.microsoft.com/office/drawing/2014/main" id="{1D8979E1-CE0B-102D-326A-075BD56509A2}"/>
              </a:ext>
            </a:extLst>
          </p:cNvPr>
          <p:cNvSpPr>
            <a:spLocks noGrp="1"/>
          </p:cNvSpPr>
          <p:nvPr>
            <p:ph type="body" sz="quarter" idx="30" hasCustomPrompt="1"/>
          </p:nvPr>
        </p:nvSpPr>
        <p:spPr>
          <a:xfrm>
            <a:off x="4500214" y="3619136"/>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ED46634E-A0D0-8BAF-AE4D-449475D52125}"/>
              </a:ext>
            </a:extLst>
          </p:cNvPr>
          <p:cNvSpPr>
            <a:spLocks noGrp="1"/>
          </p:cNvSpPr>
          <p:nvPr>
            <p:ph type="body" sz="quarter" idx="31" hasCustomPrompt="1"/>
          </p:nvPr>
        </p:nvSpPr>
        <p:spPr>
          <a:xfrm>
            <a:off x="570676" y="411845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5" name="Text Placeholder 3">
            <a:extLst>
              <a:ext uri="{FF2B5EF4-FFF2-40B4-BE49-F238E27FC236}">
                <a16:creationId xmlns:a16="http://schemas.microsoft.com/office/drawing/2014/main" id="{97CB0611-002D-A5C0-2E4F-146BF1FDB75F}"/>
              </a:ext>
            </a:extLst>
          </p:cNvPr>
          <p:cNvSpPr>
            <a:spLocks noGrp="1"/>
          </p:cNvSpPr>
          <p:nvPr>
            <p:ph type="body" sz="quarter" idx="32" hasCustomPrompt="1"/>
          </p:nvPr>
        </p:nvSpPr>
        <p:spPr>
          <a:xfrm>
            <a:off x="4500214" y="411845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6" name="Text Placeholder 3">
            <a:extLst>
              <a:ext uri="{FF2B5EF4-FFF2-40B4-BE49-F238E27FC236}">
                <a16:creationId xmlns:a16="http://schemas.microsoft.com/office/drawing/2014/main" id="{A564D290-BB50-0FCB-DC86-8FE35605112E}"/>
              </a:ext>
            </a:extLst>
          </p:cNvPr>
          <p:cNvSpPr>
            <a:spLocks noGrp="1"/>
          </p:cNvSpPr>
          <p:nvPr>
            <p:ph type="body" sz="quarter" idx="33" hasCustomPrompt="1"/>
          </p:nvPr>
        </p:nvSpPr>
        <p:spPr>
          <a:xfrm>
            <a:off x="8425373" y="411845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240144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640C042-CC91-F47A-3F2F-15158DFA2CD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8" name="Picture 17" descr="A black circle with a dark background&#10;&#10;Description automatically generated with medium confidence">
            <a:extLst>
              <a:ext uri="{FF2B5EF4-FFF2-40B4-BE49-F238E27FC236}">
                <a16:creationId xmlns:a16="http://schemas.microsoft.com/office/drawing/2014/main" id="{FA3B521F-027C-87FA-446D-515F0F0A68B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gradFill>
                  <a:gsLst>
                    <a:gs pos="1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06</a:t>
            </a:r>
          </a:p>
        </p:txBody>
      </p:sp>
    </p:spTree>
    <p:extLst>
      <p:ext uri="{BB962C8B-B14F-4D97-AF65-F5344CB8AC3E}">
        <p14:creationId xmlns:p14="http://schemas.microsoft.com/office/powerpoint/2010/main" val="3767907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C73F5-7DA5-348A-BF60-D3BB9B0D74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8" name="Picture 7" descr="A black circle with a dark background&#10;&#10;Description automatically generated with medium confidence">
            <a:extLst>
              <a:ext uri="{FF2B5EF4-FFF2-40B4-BE49-F238E27FC236}">
                <a16:creationId xmlns:a16="http://schemas.microsoft.com/office/drawing/2014/main" id="{E40123C1-ECDC-1899-E605-ED07C31B03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pic>
        <p:nvPicPr>
          <p:cNvPr id="3" name="Picture 2">
            <a:extLst>
              <a:ext uri="{FF2B5EF4-FFF2-40B4-BE49-F238E27FC236}">
                <a16:creationId xmlns:a16="http://schemas.microsoft.com/office/drawing/2014/main" id="{0544D1D7-60B7-26A6-16B6-05E7D79890D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3468695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956286-1F73-55E9-EE86-37DB3DEEA17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3" name="Picture 12" descr="A black circle with a dark background&#10;&#10;Description automatically generated with medium confidence">
            <a:extLst>
              <a:ext uri="{FF2B5EF4-FFF2-40B4-BE49-F238E27FC236}">
                <a16:creationId xmlns:a16="http://schemas.microsoft.com/office/drawing/2014/main" id="{55915901-ECDB-4EF4-A1CE-7C0BC18350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21035" y="3601532"/>
            <a:ext cx="0" cy="420453"/>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21385" y="3182145"/>
            <a:ext cx="0" cy="419387"/>
          </a:xfrm>
          <a:prstGeom prst="line">
            <a:avLst/>
          </a:prstGeom>
          <a:ln w="38100">
            <a:gradFill>
              <a:gsLst>
                <a:gs pos="0">
                  <a:srgbClr val="8D28CF"/>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15385" y="3601532"/>
            <a:ext cx="0" cy="420453"/>
          </a:xfrm>
          <a:prstGeom prst="line">
            <a:avLst/>
          </a:prstGeom>
          <a:ln w="38100">
            <a:gradFill>
              <a:gsLst>
                <a:gs pos="0">
                  <a:srgbClr val="B01EC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15997" y="3182145"/>
            <a:ext cx="0" cy="419387"/>
          </a:xfrm>
          <a:prstGeom prst="line">
            <a:avLst/>
          </a:prstGeom>
          <a:ln w="38100">
            <a:gradFill>
              <a:gsLst>
                <a:gs pos="0">
                  <a:srgbClr val="C914BA"/>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615553"/>
          </a:xfrm>
        </p:spPr>
        <p:txBody>
          <a:bodyPr/>
          <a:lstStyle>
            <a:lvl1pPr>
              <a:defRPr>
                <a:solidFill>
                  <a:schemeClr val="tx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38100">
            <a:gradFill>
              <a:gsLst>
                <a:gs pos="100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2633" y="4016849"/>
            <a:ext cx="116805" cy="1168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a:extLst>
              <a:ext uri="{FF2B5EF4-FFF2-40B4-BE49-F238E27FC236}">
                <a16:creationId xmlns:a16="http://schemas.microsoft.com/office/drawing/2014/main" id="{BC5671F1-8A09-40EC-4D54-B982D926EC96}"/>
              </a:ext>
            </a:extLst>
          </p:cNvPr>
          <p:cNvSpPr/>
          <p:nvPr userDrawn="1"/>
        </p:nvSpPr>
        <p:spPr bwMode="auto">
          <a:xfrm>
            <a:off x="6156983" y="4016849"/>
            <a:ext cx="116805" cy="1168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Oval 6">
            <a:extLst>
              <a:ext uri="{FF2B5EF4-FFF2-40B4-BE49-F238E27FC236}">
                <a16:creationId xmlns:a16="http://schemas.microsoft.com/office/drawing/2014/main" id="{D0A9BC68-C6B8-D565-0748-28A968730E80}"/>
              </a:ext>
            </a:extLst>
          </p:cNvPr>
          <p:cNvSpPr/>
          <p:nvPr userDrawn="1"/>
        </p:nvSpPr>
        <p:spPr bwMode="auto">
          <a:xfrm>
            <a:off x="3362983" y="3070699"/>
            <a:ext cx="116805" cy="1168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Oval 7">
            <a:extLst>
              <a:ext uri="{FF2B5EF4-FFF2-40B4-BE49-F238E27FC236}">
                <a16:creationId xmlns:a16="http://schemas.microsoft.com/office/drawing/2014/main" id="{DFADFA63-F307-3FDB-6B54-2A0F899E8837}"/>
              </a:ext>
            </a:extLst>
          </p:cNvPr>
          <p:cNvSpPr/>
          <p:nvPr userDrawn="1"/>
        </p:nvSpPr>
        <p:spPr bwMode="auto">
          <a:xfrm>
            <a:off x="8957595" y="3070699"/>
            <a:ext cx="116805" cy="11680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0907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animEffect transition="in" filter="fade">
                                      <p:cBhvr>
                                        <p:cTn id="35" dur="1000"/>
                                        <p:tgtEl>
                                          <p:spTgt spid="27">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Effect transition="in" filter="fade">
                                      <p:cBhvr>
                                        <p:cTn id="38" dur="1000"/>
                                        <p:tgtEl>
                                          <p:spTgt spid="2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1000"/>
                                        <p:tgtEl>
                                          <p:spTgt spid="33">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xEl>
                                              <p:pRg st="0" end="0"/>
                                            </p:txEl>
                                          </p:spTgt>
                                        </p:tgtEl>
                                        <p:attrNameLst>
                                          <p:attrName>style.visibility</p:attrName>
                                        </p:attrNameLst>
                                      </p:cBhvr>
                                      <p:to>
                                        <p:strVal val="visible"/>
                                      </p:to>
                                    </p:set>
                                    <p:animEffect transition="in" filter="fade">
                                      <p:cBhvr>
                                        <p:cTn id="49" dur="1000"/>
                                        <p:tgtEl>
                                          <p:spTgt spid="34">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10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6" grpId="0" animBg="1"/>
      <p:bldP spid="7" grpId="0" animBg="1"/>
      <p:bldP spid="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A45E06-51A3-E060-6B22-CEC57F659F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8" name="Picture 7" descr="A black circle with a dark background&#10;&#10;Description automatically generated with medium confidence">
            <a:extLst>
              <a:ext uri="{FF2B5EF4-FFF2-40B4-BE49-F238E27FC236}">
                <a16:creationId xmlns:a16="http://schemas.microsoft.com/office/drawing/2014/main" id="{91B409D9-E895-BDB4-8849-C1D396AE7AA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24333" y="1779608"/>
            <a:ext cx="0" cy="66184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38100">
            <a:gradFill>
              <a:gsLst>
                <a:gs pos="0">
                  <a:srgbClr val="9D25CA"/>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38100">
            <a:gradFill>
              <a:gsLst>
                <a:gs pos="0">
                  <a:srgbClr val="C316BA"/>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615553"/>
          </a:xfrm>
        </p:spPr>
        <p:txBody>
          <a:bodyPr/>
          <a:lstStyle>
            <a:lvl1pPr>
              <a:defRPr>
                <a:solidFill>
                  <a:schemeClr val="tx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38100">
            <a:gradFill>
              <a:gsLst>
                <a:gs pos="100000">
                  <a:schemeClr val="accent2"/>
                </a:gs>
                <a:gs pos="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1488" y="2433953"/>
            <a:ext cx="125691" cy="1256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Oval 2">
            <a:extLst>
              <a:ext uri="{FF2B5EF4-FFF2-40B4-BE49-F238E27FC236}">
                <a16:creationId xmlns:a16="http://schemas.microsoft.com/office/drawing/2014/main" id="{1107758F-21F8-E400-CC05-3A31A541E844}"/>
              </a:ext>
            </a:extLst>
          </p:cNvPr>
          <p:cNvSpPr/>
          <p:nvPr userDrawn="1"/>
        </p:nvSpPr>
        <p:spPr bwMode="auto">
          <a:xfrm>
            <a:off x="4473920" y="2433953"/>
            <a:ext cx="125691" cy="1256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Oval 3">
            <a:extLst>
              <a:ext uri="{FF2B5EF4-FFF2-40B4-BE49-F238E27FC236}">
                <a16:creationId xmlns:a16="http://schemas.microsoft.com/office/drawing/2014/main" id="{658B7DA2-3202-0F32-94B6-7D5589B91681}"/>
              </a:ext>
            </a:extLst>
          </p:cNvPr>
          <p:cNvSpPr/>
          <p:nvPr userDrawn="1"/>
        </p:nvSpPr>
        <p:spPr bwMode="auto">
          <a:xfrm>
            <a:off x="8401343" y="2433953"/>
            <a:ext cx="125691" cy="1256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81660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1000"/>
                                        <p:tgtEl>
                                          <p:spTgt spid="20">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fade">
                                      <p:cBhvr>
                                        <p:cTn id="38" dur="1000"/>
                                        <p:tgtEl>
                                          <p:spTgt spid="24">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3" grpId="0" animBg="1"/>
      <p:bldP spid="4"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tx1"/>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6B50096-796B-915E-EC66-EFE8001779D4}"/>
              </a:ext>
            </a:extLst>
          </p:cNvPr>
          <p:cNvSpPr>
            <a:spLocks noGrp="1"/>
          </p:cNvSpPr>
          <p:nvPr>
            <p:ph type="pic" sz="quarter" idx="14" hasCustomPrompt="1"/>
          </p:nvPr>
        </p:nvSpPr>
        <p:spPr bwMode="ltGray">
          <a:xfrm>
            <a:off x="6091936" y="0"/>
            <a:ext cx="6100063" cy="685800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600" b="1" kern="1200" spc="0" baseline="0" dirty="0">
                <a:solidFill>
                  <a:schemeClr val="bg1">
                    <a:lumMod val="75000"/>
                  </a:schemeClr>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bg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38100" cap="flat">
            <a:gradFill>
              <a:gsLst>
                <a:gs pos="0">
                  <a:schemeClr val="accent1"/>
                </a:gs>
                <a:gs pos="100000">
                  <a:schemeClr val="accent2"/>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6020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Square Photo 2">
    <p:bg>
      <p:bgPr>
        <a:solidFill>
          <a:schemeClr val="bg1"/>
        </a:solidFill>
        <a:effectLst/>
      </p:bgPr>
    </p:bg>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F2954823-E1CB-9C76-EE31-6BC3083732D3}"/>
              </a:ext>
            </a:extLst>
          </p:cNvPr>
          <p:cNvSpPr>
            <a:spLocks noGrp="1"/>
          </p:cNvSpPr>
          <p:nvPr>
            <p:ph type="pic" sz="quarter" idx="14" hasCustomPrompt="1"/>
          </p:nvPr>
        </p:nvSpPr>
        <p:spPr bwMode="ltGray">
          <a:xfrm>
            <a:off x="5333998" y="0"/>
            <a:ext cx="6858001" cy="685800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58768" y="3136865"/>
            <a:ext cx="4163125" cy="430887"/>
          </a:xfrm>
        </p:spPr>
        <p:txBody>
          <a:bodyPr anchor="ctr"/>
          <a:lstStyle>
            <a:lvl1pPr>
              <a:defRPr sz="2800">
                <a:solidFill>
                  <a:schemeClr val="tx1"/>
                </a:solidFill>
              </a:defRPr>
            </a:lvl1pPr>
          </a:lstStyle>
          <a:p>
            <a:r>
              <a:rPr lang="en-US"/>
              <a:t>Lorem ipsum dolor sit</a:t>
            </a:r>
          </a:p>
        </p:txBody>
      </p:sp>
      <p:cxnSp>
        <p:nvCxnSpPr>
          <p:cNvPr id="2" name="Straight Connector 1">
            <a:extLst>
              <a:ext uri="{FF2B5EF4-FFF2-40B4-BE49-F238E27FC236}">
                <a16:creationId xmlns:a16="http://schemas.microsoft.com/office/drawing/2014/main" id="{D06388DA-C03A-770F-71F5-9009FC7C28FD}"/>
              </a:ext>
            </a:extLst>
          </p:cNvPr>
          <p:cNvCxnSpPr>
            <a:cxnSpLocks/>
          </p:cNvCxnSpPr>
          <p:nvPr userDrawn="1"/>
        </p:nvCxnSpPr>
        <p:spPr>
          <a:xfrm>
            <a:off x="5334000" y="0"/>
            <a:ext cx="0" cy="6858000"/>
          </a:xfrm>
          <a:prstGeom prst="line">
            <a:avLst/>
          </a:prstGeom>
          <a:ln w="38100" cap="flat">
            <a:gradFill>
              <a:gsLst>
                <a:gs pos="0">
                  <a:schemeClr val="accent1"/>
                </a:gs>
                <a:gs pos="100000">
                  <a:schemeClr val="accent2"/>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629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C9259-A640-B1D4-1765-123B9C6C88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27789CAA-6273-7DA9-120D-03D4DFDF45C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0C87600A-7F4D-2BE2-D906-E2BD322A812B}"/>
              </a:ext>
            </a:extLst>
          </p:cNvPr>
          <p:cNvSpPr>
            <a:spLocks noGrp="1"/>
          </p:cNvSpPr>
          <p:nvPr>
            <p:ph type="pic" sz="quarter" idx="19" hasCustomPrompt="1"/>
          </p:nvPr>
        </p:nvSpPr>
        <p:spPr bwMode="ltGray">
          <a:xfrm>
            <a:off x="6238055" y="2025650"/>
            <a:ext cx="5366928" cy="347472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FF51DDD-B21D-3515-DB4F-76896FD7AB43}"/>
              </a:ext>
            </a:extLst>
          </p:cNvPr>
          <p:cNvSpPr>
            <a:spLocks noGrp="1"/>
          </p:cNvSpPr>
          <p:nvPr>
            <p:ph type="pic" sz="quarter" idx="14" hasCustomPrompt="1"/>
          </p:nvPr>
        </p:nvSpPr>
        <p:spPr bwMode="ltGray">
          <a:xfrm>
            <a:off x="583212" y="2025650"/>
            <a:ext cx="5366928" cy="347472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9639747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bg1"/>
        </a:solidFill>
        <a:effectLst/>
      </p:bgPr>
    </p:bg>
    <p:spTree>
      <p:nvGrpSpPr>
        <p:cNvPr id="1" name=""/>
        <p:cNvGrpSpPr/>
        <p:nvPr/>
      </p:nvGrpSpPr>
      <p:grpSpPr>
        <a:xfrm>
          <a:off x="0" y="0"/>
          <a:ext cx="0" cy="0"/>
          <a:chOff x="0" y="0"/>
          <a:chExt cx="0" cy="0"/>
        </a:xfrm>
      </p:grpSpPr>
      <p:pic>
        <p:nvPicPr>
          <p:cNvPr id="3" name="Picture 2" descr="A black circle with a dark background&#10;&#10;Description automatically generated with medium confidence">
            <a:extLst>
              <a:ext uri="{FF2B5EF4-FFF2-40B4-BE49-F238E27FC236}">
                <a16:creationId xmlns:a16="http://schemas.microsoft.com/office/drawing/2014/main" id="{B252EB1F-4DF1-3AB1-1380-402B3B6EEF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21D2C26F-820C-FF4F-F80D-E6DDEC877691}"/>
              </a:ext>
            </a:extLst>
          </p:cNvPr>
          <p:cNvSpPr>
            <a:spLocks noGrp="1"/>
          </p:cNvSpPr>
          <p:nvPr>
            <p:ph type="pic" sz="quarter" idx="21" hasCustomPrompt="1"/>
          </p:nvPr>
        </p:nvSpPr>
        <p:spPr bwMode="ltGray">
          <a:xfrm>
            <a:off x="8138443" y="2025649"/>
            <a:ext cx="3474719" cy="3474719"/>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pic>
        <p:nvPicPr>
          <p:cNvPr id="2" name="Picture 1">
            <a:extLst>
              <a:ext uri="{FF2B5EF4-FFF2-40B4-BE49-F238E27FC236}">
                <a16:creationId xmlns:a16="http://schemas.microsoft.com/office/drawing/2014/main" id="{4A6ED0A8-5272-42EA-6805-B8390E3615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5D80AE62-0ED5-F3BC-7F78-FBBECB925BC4}"/>
              </a:ext>
            </a:extLst>
          </p:cNvPr>
          <p:cNvSpPr>
            <a:spLocks noGrp="1"/>
          </p:cNvSpPr>
          <p:nvPr>
            <p:ph type="pic" sz="quarter" idx="20" hasCustomPrompt="1"/>
          </p:nvPr>
        </p:nvSpPr>
        <p:spPr bwMode="ltGray">
          <a:xfrm>
            <a:off x="4360527" y="2025649"/>
            <a:ext cx="3474719" cy="3474719"/>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A82A6D5-A981-23F6-2D5B-77818772E1D2}"/>
              </a:ext>
            </a:extLst>
          </p:cNvPr>
          <p:cNvSpPr>
            <a:spLocks noGrp="1"/>
          </p:cNvSpPr>
          <p:nvPr>
            <p:ph type="pic" sz="quarter" idx="19" hasCustomPrompt="1"/>
          </p:nvPr>
        </p:nvSpPr>
        <p:spPr bwMode="ltGray">
          <a:xfrm>
            <a:off x="582611" y="2025649"/>
            <a:ext cx="3474719" cy="3474719"/>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1882781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bg1"/>
        </a:solidFill>
        <a:effectLst/>
      </p:bgPr>
    </p:bg>
    <p:spTree>
      <p:nvGrpSpPr>
        <p:cNvPr id="1" name=""/>
        <p:cNvGrpSpPr/>
        <p:nvPr/>
      </p:nvGrpSpPr>
      <p:grpSpPr>
        <a:xfrm>
          <a:off x="0" y="0"/>
          <a:ext cx="0" cy="0"/>
          <a:chOff x="0" y="0"/>
          <a:chExt cx="0" cy="0"/>
        </a:xfrm>
      </p:grpSpPr>
      <p:pic>
        <p:nvPicPr>
          <p:cNvPr id="3" name="Picture 2" descr="A black circle with a dark background&#10;&#10;Description automatically generated with medium confidence">
            <a:extLst>
              <a:ext uri="{FF2B5EF4-FFF2-40B4-BE49-F238E27FC236}">
                <a16:creationId xmlns:a16="http://schemas.microsoft.com/office/drawing/2014/main" id="{588C3712-358F-39F3-A9C1-3396DEFEB5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A07D29-DE58-B1E2-0DFA-0560D29DC056}"/>
              </a:ext>
            </a:extLst>
          </p:cNvPr>
          <p:cNvSpPr>
            <a:spLocks noGrp="1"/>
          </p:cNvSpPr>
          <p:nvPr>
            <p:ph type="pic" sz="quarter" idx="24" hasCustomPrompt="1"/>
          </p:nvPr>
        </p:nvSpPr>
        <p:spPr bwMode="ltGray">
          <a:xfrm>
            <a:off x="9064875" y="2312866"/>
            <a:ext cx="2532888" cy="2532888"/>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699E48-5558-B887-AE38-E7A5EF72610F}"/>
              </a:ext>
            </a:extLst>
          </p:cNvPr>
          <p:cNvSpPr>
            <a:spLocks noGrp="1"/>
          </p:cNvSpPr>
          <p:nvPr>
            <p:ph type="pic" sz="quarter" idx="23" hasCustomPrompt="1"/>
          </p:nvPr>
        </p:nvSpPr>
        <p:spPr bwMode="ltGray">
          <a:xfrm>
            <a:off x="6237454" y="2312866"/>
            <a:ext cx="2532888" cy="2532888"/>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6145995-BCF3-B63F-5A8C-F69816A7FC70}"/>
              </a:ext>
            </a:extLst>
          </p:cNvPr>
          <p:cNvSpPr>
            <a:spLocks noGrp="1"/>
          </p:cNvSpPr>
          <p:nvPr>
            <p:ph type="pic" sz="quarter" idx="22" hasCustomPrompt="1"/>
          </p:nvPr>
        </p:nvSpPr>
        <p:spPr bwMode="ltGray">
          <a:xfrm>
            <a:off x="3410033" y="2312866"/>
            <a:ext cx="2532888" cy="2532888"/>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474D0BE-9660-94CE-30E6-0AC44354F8AB}"/>
              </a:ext>
            </a:extLst>
          </p:cNvPr>
          <p:cNvSpPr>
            <a:spLocks noGrp="1"/>
          </p:cNvSpPr>
          <p:nvPr>
            <p:ph type="pic" sz="quarter" idx="21" hasCustomPrompt="1"/>
          </p:nvPr>
        </p:nvSpPr>
        <p:spPr bwMode="ltGray">
          <a:xfrm>
            <a:off x="582612" y="2312866"/>
            <a:ext cx="2532888" cy="2532888"/>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pic>
        <p:nvPicPr>
          <p:cNvPr id="2" name="Picture 1">
            <a:extLst>
              <a:ext uri="{FF2B5EF4-FFF2-40B4-BE49-F238E27FC236}">
                <a16:creationId xmlns:a16="http://schemas.microsoft.com/office/drawing/2014/main" id="{1B38DF38-BFFD-51D2-C376-E5BA8D11BC1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5712727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page 2">
    <p:bg>
      <p:bgPr>
        <a:solidFill>
          <a:schemeClr val="bg1"/>
        </a:solidFill>
        <a:effectLst/>
      </p:bgPr>
    </p:bg>
    <p:spTree>
      <p:nvGrpSpPr>
        <p:cNvPr id="1" name=""/>
        <p:cNvGrpSpPr/>
        <p:nvPr/>
      </p:nvGrpSpPr>
      <p:grpSpPr>
        <a:xfrm>
          <a:off x="0" y="0"/>
          <a:ext cx="0" cy="0"/>
          <a:chOff x="0" y="0"/>
          <a:chExt cx="0" cy="0"/>
        </a:xfrm>
      </p:grpSpPr>
      <p:pic>
        <p:nvPicPr>
          <p:cNvPr id="3" name="Picture 2" descr="A black background with a black rectangle&#10;&#10;Description automatically generated">
            <a:extLst>
              <a:ext uri="{FF2B5EF4-FFF2-40B4-BE49-F238E27FC236}">
                <a16:creationId xmlns:a16="http://schemas.microsoft.com/office/drawing/2014/main" id="{7316EB86-1082-1532-3186-F1078C863534}"/>
              </a:ext>
            </a:extLst>
          </p:cNvPr>
          <p:cNvPicPr>
            <a:picLocks noChangeAspect="1"/>
          </p:cNvPicPr>
          <p:nvPr userDrawn="1"/>
        </p:nvPicPr>
        <p:blipFill>
          <a:blip r:embed="rId2"/>
          <a:stretch>
            <a:fillRect/>
          </a:stretch>
        </p:blipFill>
        <p:spPr>
          <a:xfrm>
            <a:off x="5017996" y="0"/>
            <a:ext cx="7173819" cy="6858000"/>
          </a:xfrm>
          <a:prstGeom prst="rect">
            <a:avLst/>
          </a:prstGeom>
        </p:spPr>
      </p:pic>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pic>
        <p:nvPicPr>
          <p:cNvPr id="23" name="Picture 22">
            <a:extLst>
              <a:ext uri="{FF2B5EF4-FFF2-40B4-BE49-F238E27FC236}">
                <a16:creationId xmlns:a16="http://schemas.microsoft.com/office/drawing/2014/main" id="{F5D458B9-F180-232F-BD33-071FACF845F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5"/>
          <a:stretch/>
        </p:blipFill>
        <p:spPr>
          <a:xfrm>
            <a:off x="6583879" y="0"/>
            <a:ext cx="5607937"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pic>
        <p:nvPicPr>
          <p:cNvPr id="5" name="Picture 4" descr="A plastic container with different shapes&#10;&#10;Description automatically generated">
            <a:extLst>
              <a:ext uri="{FF2B5EF4-FFF2-40B4-BE49-F238E27FC236}">
                <a16:creationId xmlns:a16="http://schemas.microsoft.com/office/drawing/2014/main" id="{211D0A08-E607-4177-EE39-272B156475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419600" y="2085184"/>
            <a:ext cx="7772400" cy="4772816"/>
          </a:xfrm>
          <a:prstGeom prst="rect">
            <a:avLst/>
          </a:prstGeom>
        </p:spPr>
      </p:pic>
    </p:spTree>
    <p:extLst>
      <p:ext uri="{BB962C8B-B14F-4D97-AF65-F5344CB8AC3E}">
        <p14:creationId xmlns:p14="http://schemas.microsoft.com/office/powerpoint/2010/main" val="1889980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2 filmstrip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23BAD4-E2BA-089E-7EFA-AFAF4B19909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E4B64663-6E91-0B31-A84B-BB9FA049D8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91078" y="5334000"/>
            <a:ext cx="4892040"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0">
                <a:schemeClr val="accent5"/>
              </a:gs>
              <a:gs pos="100000">
                <a:schemeClr val="accent1"/>
              </a:gs>
            </a:gsLst>
            <a:lin ang="3000000" scaled="0"/>
          </a:gradFill>
        </p:spPr>
        <p:txBody>
          <a:bodyPr lIns="0" tIns="0" rIns="0" bIns="731520" anchor="ctr" anchorCtr="0">
            <a:noAutofit/>
          </a:bodyPr>
          <a:lstStyle>
            <a:lvl1pPr marL="0" indent="0" algn="ctr">
              <a:lnSpc>
                <a:spcPct val="100000"/>
              </a:lnSpc>
              <a:buNone/>
              <a:defRPr sz="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20606" y="5334000"/>
            <a:ext cx="4892040" cy="184666"/>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0">
                <a:schemeClr val="accent5"/>
              </a:gs>
              <a:gs pos="100000">
                <a:schemeClr val="accent1"/>
              </a:gs>
            </a:gsLst>
            <a:lin ang="3000000" scaled="0"/>
          </a:gradFill>
        </p:spPr>
        <p:txBody>
          <a:bodyPr lIns="0" tIns="0" rIns="0" bIns="731520" anchor="ctr" anchorCtr="0">
            <a:noAutofit/>
          </a:bodyPr>
          <a:lstStyle>
            <a:lvl1pPr marL="0" indent="0" algn="ctr">
              <a:lnSpc>
                <a:spcPct val="100000"/>
              </a:lnSpc>
              <a:buNone/>
              <a:defRPr sz="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
        <p:nvSpPr>
          <p:cNvPr id="5" name="Title 1">
            <a:extLst>
              <a:ext uri="{FF2B5EF4-FFF2-40B4-BE49-F238E27FC236}">
                <a16:creationId xmlns:a16="http://schemas.microsoft.com/office/drawing/2014/main" id="{0A76514B-0157-5C0F-848E-AD2F01700A3E}"/>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1986261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3 filmstrip images/tex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B78870-5554-1BFF-18BA-F41E1077D0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550B4833-5E32-D652-04BD-6816BE14E4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14399"/>
            <a:ext cx="2852928"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0">
                <a:schemeClr val="accent5"/>
              </a:gs>
              <a:gs pos="100000">
                <a:schemeClr val="accent1"/>
              </a:gs>
            </a:gsLst>
            <a:lin ang="3000000" scaled="0"/>
          </a:gradFill>
        </p:spPr>
        <p:txBody>
          <a:bodyPr lIns="0" tIns="0" rIns="0" bIns="73152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814399"/>
            <a:ext cx="2852928"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0">
                <a:schemeClr val="accent5"/>
              </a:gs>
              <a:gs pos="100000">
                <a:schemeClr val="accent1"/>
              </a:gs>
            </a:gsLst>
            <a:lin ang="3000000" scaled="0"/>
          </a:gradFill>
        </p:spPr>
        <p:txBody>
          <a:bodyPr lIns="0" tIns="0" rIns="0" bIns="73152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814399"/>
            <a:ext cx="2852928"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0">
                <a:schemeClr val="accent5"/>
              </a:gs>
              <a:gs pos="100000">
                <a:schemeClr val="accent1"/>
              </a:gs>
            </a:gsLst>
            <a:lin ang="3000000" scaled="0"/>
          </a:gradFill>
        </p:spPr>
        <p:txBody>
          <a:bodyPr lIns="0" tIns="0" rIns="0" bIns="73152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
        <p:nvSpPr>
          <p:cNvPr id="4" name="Title 1">
            <a:extLst>
              <a:ext uri="{FF2B5EF4-FFF2-40B4-BE49-F238E27FC236}">
                <a16:creationId xmlns:a16="http://schemas.microsoft.com/office/drawing/2014/main" id="{C2E8CC7A-2DAF-68D5-0ADE-1E8AFB2566C5}"/>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5932270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4 filmstrip images/tex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1C58DC-C78F-B31A-133C-D0A25202CE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0880EA80-E9E7-94FE-E765-638FF3AAE79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pic>
        <p:nvPicPr>
          <p:cNvPr id="3" name="Picture 2" descr="A black background with a purple light&#10;&#10;Description automatically generated">
            <a:extLst>
              <a:ext uri="{FF2B5EF4-FFF2-40B4-BE49-F238E27FC236}">
                <a16:creationId xmlns:a16="http://schemas.microsoft.com/office/drawing/2014/main" id="{4908847D-91FB-ABAF-F9AD-8B62A7315C44}"/>
              </a:ext>
            </a:extLst>
          </p:cNvPr>
          <p:cNvPicPr>
            <a:picLocks noChangeAspect="1"/>
          </p:cNvPicPr>
          <p:nvPr userDrawn="1"/>
        </p:nvPicPr>
        <p:blipFill>
          <a:blip r:embed="rId4"/>
          <a:stretch>
            <a:fillRect/>
          </a:stretch>
        </p:blipFill>
        <p:spPr>
          <a:xfrm>
            <a:off x="5246914" y="0"/>
            <a:ext cx="6945086" cy="6858000"/>
          </a:xfrm>
          <a:prstGeom prst="rect">
            <a:avLst/>
          </a:prstGeom>
        </p:spPr>
      </p:pic>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23085"/>
            <a:ext cx="182880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0">
                <a:schemeClr val="accent5"/>
              </a:gs>
              <a:gs pos="100000">
                <a:schemeClr val="accent1"/>
              </a:gs>
            </a:gsLst>
            <a:lin ang="3000000" scaled="0"/>
          </a:gradFill>
        </p:spPr>
        <p:txBody>
          <a:bodyPr lIns="0" tIns="0" rIns="0" bIns="73152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4pPr algn="ctr">
              <a:defRPr/>
            </a:lvl4pPr>
          </a:lstStyle>
          <a:p>
            <a:pPr lvl="0"/>
            <a:r>
              <a:rPr lang="en-US"/>
              <a:t>Drag &amp; drop your photo here or </a:t>
            </a:r>
            <a:br>
              <a:rPr lang="en-US"/>
            </a:br>
            <a:r>
              <a:rPr lang="en-US"/>
              <a:t>click or tap icon below 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821894"/>
            <a:ext cx="182880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0">
                <a:schemeClr val="accent5"/>
              </a:gs>
              <a:gs pos="100000">
                <a:schemeClr val="accent1"/>
              </a:gs>
            </a:gsLst>
            <a:lin ang="3000000" scaled="0"/>
          </a:gradFill>
        </p:spPr>
        <p:txBody>
          <a:bodyPr lIns="0" tIns="0" rIns="0" bIns="73152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821895"/>
            <a:ext cx="182880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0">
                <a:schemeClr val="accent5"/>
              </a:gs>
              <a:gs pos="100000">
                <a:schemeClr val="accent1"/>
              </a:gs>
            </a:gsLst>
            <a:lin ang="3000000" scaled="0"/>
          </a:gradFill>
        </p:spPr>
        <p:txBody>
          <a:bodyPr lIns="0" tIns="0" rIns="0" bIns="73152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821894"/>
            <a:ext cx="182880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chemeClr val="accent5"/>
              </a:gs>
              <a:gs pos="100000">
                <a:schemeClr val="accent1"/>
              </a:gs>
            </a:gsLst>
            <a:lin ang="3000000" scaled="0"/>
          </a:gradFill>
        </p:spPr>
        <p:txBody>
          <a:bodyPr lIns="0" tIns="0" rIns="0" bIns="73152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
        <p:nvSpPr>
          <p:cNvPr id="4" name="Title 1">
            <a:extLst>
              <a:ext uri="{FF2B5EF4-FFF2-40B4-BE49-F238E27FC236}">
                <a16:creationId xmlns:a16="http://schemas.microsoft.com/office/drawing/2014/main" id="{C3A12E2E-EC1F-8823-7D03-A6E16D7A164B}"/>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8084329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4 square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3A9D4D-EB03-B7A6-3AD8-CB1B09CD82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50519BF2-6880-B02C-87F1-0FDE21276F3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1565793" y="4814399"/>
            <a:ext cx="1801368"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73185" y="2286000"/>
            <a:ext cx="2386584" cy="228600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4017147" y="4814400"/>
            <a:ext cx="1801368"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elit</a:t>
            </a:r>
            <a:endParaRPr lang="en-US"/>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724539" y="2286000"/>
            <a:ext cx="2386584" cy="228600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6468501" y="4814399"/>
            <a:ext cx="1801368"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elit</a:t>
            </a:r>
            <a:endParaRPr lang="en-US"/>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175893" y="2286000"/>
            <a:ext cx="2386584" cy="228600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8919855" y="4814399"/>
            <a:ext cx="1801368"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elit</a:t>
            </a:r>
            <a:endParaRPr lang="en-US"/>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27247" y="2286000"/>
            <a:ext cx="2386584" cy="228600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itle 1">
            <a:extLst>
              <a:ext uri="{FF2B5EF4-FFF2-40B4-BE49-F238E27FC236}">
                <a16:creationId xmlns:a16="http://schemas.microsoft.com/office/drawing/2014/main" id="{E065EB1F-9F39-FD8E-0407-5CB80A5485D9}"/>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806112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 on left">
    <p:bg>
      <p:bgPr>
        <a:solidFill>
          <a:schemeClr val="bg1"/>
        </a:solidFill>
        <a:effectLst/>
      </p:bgPr>
    </p:bg>
    <p:spTree>
      <p:nvGrpSpPr>
        <p:cNvPr id="1" name=""/>
        <p:cNvGrpSpPr/>
        <p:nvPr/>
      </p:nvGrpSpPr>
      <p:grpSpPr>
        <a:xfrm>
          <a:off x="0" y="0"/>
          <a:ext cx="0" cy="0"/>
          <a:chOff x="0" y="0"/>
          <a:chExt cx="0" cy="0"/>
        </a:xfrm>
      </p:grpSpPr>
      <p:pic>
        <p:nvPicPr>
          <p:cNvPr id="11" name="Picture 10" descr="A black and purple wave&#10;&#10;Description automatically generated">
            <a:extLst>
              <a:ext uri="{FF2B5EF4-FFF2-40B4-BE49-F238E27FC236}">
                <a16:creationId xmlns:a16="http://schemas.microsoft.com/office/drawing/2014/main" id="{0894BD32-9B8D-551F-6688-FCC37930A8B2}"/>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rot="5400000">
            <a:off x="-1403244" y="1403239"/>
            <a:ext cx="6857625" cy="4051139"/>
          </a:xfrm>
          <a:prstGeom prst="rect">
            <a:avLst/>
          </a:prstGeom>
        </p:spPr>
      </p:pic>
      <p:pic>
        <p:nvPicPr>
          <p:cNvPr id="3" name="Picture 2">
            <a:extLst>
              <a:ext uri="{FF2B5EF4-FFF2-40B4-BE49-F238E27FC236}">
                <a16:creationId xmlns:a16="http://schemas.microsoft.com/office/drawing/2014/main" id="{4D8A99A9-360A-CE4C-FD4E-512FDBF9A529}"/>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rot="5400000">
            <a:off x="-1222549" y="1222928"/>
            <a:ext cx="6857624" cy="4412525"/>
          </a:xfrm>
          <a:prstGeom prst="rect">
            <a:avLst/>
          </a:prstGeom>
        </p:spPr>
      </p:pic>
      <p:pic>
        <p:nvPicPr>
          <p:cNvPr id="9" name="Picture 8" descr="A purple and black wave&#10;&#10;Description automatically generated">
            <a:extLst>
              <a:ext uri="{FF2B5EF4-FFF2-40B4-BE49-F238E27FC236}">
                <a16:creationId xmlns:a16="http://schemas.microsoft.com/office/drawing/2014/main" id="{50893A51-2973-96E1-15F5-D2DF0BFB36C9}"/>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rot="5400000">
            <a:off x="-1602007" y="1601619"/>
            <a:ext cx="6857625" cy="3653613"/>
          </a:xfrm>
          <a:prstGeom prst="rect">
            <a:avLst/>
          </a:prstGeom>
        </p:spPr>
      </p:pic>
      <p:pic>
        <p:nvPicPr>
          <p:cNvPr id="2" name="Picture 1">
            <a:extLst>
              <a:ext uri="{FF2B5EF4-FFF2-40B4-BE49-F238E27FC236}">
                <a16:creationId xmlns:a16="http://schemas.microsoft.com/office/drawing/2014/main" id="{F991CCEE-D8A7-0DB7-70BE-7B1A06D2D77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3BAD64EE-8587-AFF9-9259-69EF7FD8E92E}"/>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6577395" y="246188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6577395" y="3947633"/>
            <a:ext cx="4158362"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05576" y="1079344"/>
            <a:ext cx="4812073" cy="4720940"/>
          </a:xfrm>
          <a:prstGeom prst="roundRect">
            <a:avLst>
              <a:gd name="adj" fmla="val 1979"/>
            </a:avLst>
          </a:prstGeom>
          <a:solidFill>
            <a:schemeClr val="bg1"/>
          </a:solidFill>
          <a:ln w="38100" cap="flat" cmpd="sng" algn="ctr">
            <a:gradFill>
              <a:gsLst>
                <a:gs pos="100000">
                  <a:schemeClr val="accent2"/>
                </a:gs>
                <a:gs pos="45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A028779-EA28-62D7-6D05-CA2F544295B8}"/>
              </a:ext>
            </a:extLst>
          </p:cNvPr>
          <p:cNvSpPr>
            <a:spLocks noGrp="1"/>
          </p:cNvSpPr>
          <p:nvPr>
            <p:ph type="pic" sz="quarter" idx="14" hasCustomPrompt="1"/>
          </p:nvPr>
        </p:nvSpPr>
        <p:spPr bwMode="ltGray">
          <a:xfrm>
            <a:off x="733485" y="1213954"/>
            <a:ext cx="4556255" cy="445172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962038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bg1"/>
        </a:solidFill>
        <a:effectLst/>
      </p:bgPr>
    </p:bg>
    <p:spTree>
      <p:nvGrpSpPr>
        <p:cNvPr id="1" name=""/>
        <p:cNvGrpSpPr/>
        <p:nvPr/>
      </p:nvGrpSpPr>
      <p:grpSpPr>
        <a:xfrm>
          <a:off x="0" y="0"/>
          <a:ext cx="0" cy="0"/>
          <a:chOff x="0" y="0"/>
          <a:chExt cx="0" cy="0"/>
        </a:xfrm>
      </p:grpSpPr>
      <p:pic>
        <p:nvPicPr>
          <p:cNvPr id="11" name="Picture 10" descr="A black and purple wave&#10;&#10;Description automatically generated">
            <a:extLst>
              <a:ext uri="{FF2B5EF4-FFF2-40B4-BE49-F238E27FC236}">
                <a16:creationId xmlns:a16="http://schemas.microsoft.com/office/drawing/2014/main" id="{C3CA5ED8-6292-3098-69B5-74201E7DDF42}"/>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rot="16200000">
            <a:off x="6608367" y="1273988"/>
            <a:ext cx="6857625" cy="4309640"/>
          </a:xfrm>
          <a:prstGeom prst="rect">
            <a:avLst/>
          </a:prstGeom>
        </p:spPr>
      </p:pic>
      <p:pic>
        <p:nvPicPr>
          <p:cNvPr id="8" name="Picture 7">
            <a:extLst>
              <a:ext uri="{FF2B5EF4-FFF2-40B4-BE49-F238E27FC236}">
                <a16:creationId xmlns:a16="http://schemas.microsoft.com/office/drawing/2014/main" id="{0981AF89-4E7D-E202-6C02-76068BAF85A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886750" y="3429000"/>
            <a:ext cx="6840109" cy="3429000"/>
          </a:xfrm>
          <a:prstGeom prst="rect">
            <a:avLst/>
          </a:prstGeom>
        </p:spPr>
      </p:pic>
      <p:pic>
        <p:nvPicPr>
          <p:cNvPr id="3" name="Picture 2">
            <a:extLst>
              <a:ext uri="{FF2B5EF4-FFF2-40B4-BE49-F238E27FC236}">
                <a16:creationId xmlns:a16="http://schemas.microsoft.com/office/drawing/2014/main" id="{63CD8380-40F7-7F5F-66E4-A5C393D2A36F}"/>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rot="16200000">
            <a:off x="6416146" y="1082148"/>
            <a:ext cx="6857624" cy="4694086"/>
          </a:xfrm>
          <a:prstGeom prst="rect">
            <a:avLst/>
          </a:prstGeom>
        </p:spPr>
      </p:pic>
      <p:pic>
        <p:nvPicPr>
          <p:cNvPr id="9" name="Picture 8" descr="A purple and black wave&#10;&#10;Description automatically generated">
            <a:extLst>
              <a:ext uri="{FF2B5EF4-FFF2-40B4-BE49-F238E27FC236}">
                <a16:creationId xmlns:a16="http://schemas.microsoft.com/office/drawing/2014/main" id="{C251F528-9090-D89B-E276-857C10B8F4A1}"/>
              </a:ext>
            </a:extLst>
          </p:cNvPr>
          <p:cNvPicPr>
            <a:picLocks noChangeAspect="1"/>
          </p:cNvPicPr>
          <p:nvPr userDrawn="1"/>
        </p:nvPicPr>
        <p:blipFill>
          <a:blip r:embed="rId5" cstate="screen">
            <a:alphaModFix amt="30000"/>
            <a:extLst>
              <a:ext uri="{28A0092B-C50C-407E-A947-70E740481C1C}">
                <a14:useLocalDpi xmlns:a14="http://schemas.microsoft.com/office/drawing/2010/main"/>
              </a:ext>
            </a:extLst>
          </a:blip>
          <a:stretch>
            <a:fillRect/>
          </a:stretch>
        </p:blipFill>
        <p:spPr>
          <a:xfrm rot="16200000">
            <a:off x="6819813" y="1485051"/>
            <a:ext cx="6857625" cy="3886748"/>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bg1"/>
          </a:solidFill>
          <a:ln w="38100" cap="flat" cmpd="sng" algn="ctr">
            <a:gradFill>
              <a:gsLst>
                <a:gs pos="100000">
                  <a:schemeClr val="accent2"/>
                </a:gs>
                <a:gs pos="29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A028779-EA28-62D7-6D05-CA2F544295B8}"/>
              </a:ext>
            </a:extLst>
          </p:cNvPr>
          <p:cNvSpPr>
            <a:spLocks noGrp="1"/>
          </p:cNvSpPr>
          <p:nvPr>
            <p:ph type="pic" sz="quarter" idx="14" hasCustomPrompt="1"/>
          </p:nvPr>
        </p:nvSpPr>
        <p:spPr bwMode="ltGray">
          <a:xfrm>
            <a:off x="6632396" y="1213954"/>
            <a:ext cx="4556255" cy="445172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pic>
        <p:nvPicPr>
          <p:cNvPr id="12" name="Picture 11" descr="A black circle with a dark background&#10;&#10;Description automatically generated with medium confidence">
            <a:extLst>
              <a:ext uri="{FF2B5EF4-FFF2-40B4-BE49-F238E27FC236}">
                <a16:creationId xmlns:a16="http://schemas.microsoft.com/office/drawing/2014/main" id="{8D76A157-B966-7732-3DFE-6978076D1B67}"/>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0" y="0"/>
            <a:ext cx="4448436" cy="3840658"/>
          </a:xfrm>
          <a:prstGeom prst="rect">
            <a:avLst/>
          </a:prstGeom>
        </p:spPr>
      </p:pic>
    </p:spTree>
    <p:extLst>
      <p:ext uri="{BB962C8B-B14F-4D97-AF65-F5344CB8AC3E}">
        <p14:creationId xmlns:p14="http://schemas.microsoft.com/office/powerpoint/2010/main" val="3048885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 block to right">
    <p:bg>
      <p:bgPr>
        <a:solidFill>
          <a:schemeClr val="bg1"/>
        </a:solidFill>
        <a:effectLst/>
      </p:bgPr>
    </p:bg>
    <p:spTree>
      <p:nvGrpSpPr>
        <p:cNvPr id="1" name=""/>
        <p:cNvGrpSpPr/>
        <p:nvPr/>
      </p:nvGrpSpPr>
      <p:grpSpPr>
        <a:xfrm>
          <a:off x="0" y="0"/>
          <a:ext cx="0" cy="0"/>
          <a:chOff x="0" y="0"/>
          <a:chExt cx="0" cy="0"/>
        </a:xfrm>
      </p:grpSpPr>
      <p:pic>
        <p:nvPicPr>
          <p:cNvPr id="13" name="Picture 12" descr="A blue circles on a black background&#10;&#10;Description automatically generated">
            <a:extLst>
              <a:ext uri="{FF2B5EF4-FFF2-40B4-BE49-F238E27FC236}">
                <a16:creationId xmlns:a16="http://schemas.microsoft.com/office/drawing/2014/main" id="{A7EE965B-F0B9-ECD8-77B4-A61B9B5F13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20773293">
            <a:off x="8557969" y="652722"/>
            <a:ext cx="3561463" cy="3148686"/>
          </a:xfrm>
          <a:prstGeom prst="rect">
            <a:avLst/>
          </a:prstGeom>
        </p:spPr>
      </p:pic>
      <p:pic>
        <p:nvPicPr>
          <p:cNvPr id="3" name="Picture 2">
            <a:extLst>
              <a:ext uri="{FF2B5EF4-FFF2-40B4-BE49-F238E27FC236}">
                <a16:creationId xmlns:a16="http://schemas.microsoft.com/office/drawing/2014/main" id="{B36CF899-BFDD-639E-66A0-6BD39A88D2C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8972" y="3438427"/>
            <a:ext cx="6840109" cy="3429000"/>
          </a:xfrm>
          <a:prstGeom prst="rect">
            <a:avLst/>
          </a:prstGeom>
        </p:spPr>
      </p:pic>
      <p:pic>
        <p:nvPicPr>
          <p:cNvPr id="4" name="Picture 3" descr="A black circle with a dark background&#10;&#10;Description automatically generated with medium confidence">
            <a:extLst>
              <a:ext uri="{FF2B5EF4-FFF2-40B4-BE49-F238E27FC236}">
                <a16:creationId xmlns:a16="http://schemas.microsoft.com/office/drawing/2014/main" id="{060F7E57-F429-5A02-0A65-9CFA52C2B9D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7" name="Rounded Rectangle 2">
            <a:extLst>
              <a:ext uri="{FF2B5EF4-FFF2-40B4-BE49-F238E27FC236}">
                <a16:creationId xmlns:a16="http://schemas.microsoft.com/office/drawing/2014/main" id="{F11DFDFA-44E1-8979-00DD-CFA8917393A2}"/>
              </a:ext>
              <a:ext uri="{C183D7F6-B498-43B3-948B-1728B52AA6E4}">
                <adec:decorative xmlns:adec="http://schemas.microsoft.com/office/drawing/2017/decorative" val="1"/>
              </a:ext>
            </a:extLst>
          </p:cNvPr>
          <p:cNvSpPr/>
          <p:nvPr userDrawn="1"/>
        </p:nvSpPr>
        <p:spPr bwMode="auto">
          <a:xfrm>
            <a:off x="6538862" y="1675158"/>
            <a:ext cx="3799841" cy="3631297"/>
          </a:xfrm>
          <a:prstGeom prst="roundRect">
            <a:avLst>
              <a:gd name="adj" fmla="val 1979"/>
            </a:avLst>
          </a:prstGeom>
          <a:solidFill>
            <a:schemeClr val="bg1"/>
          </a:solidFill>
          <a:ln w="38100" cap="flat" cmpd="sng" algn="ctr">
            <a:gradFill>
              <a:gsLst>
                <a:gs pos="100000">
                  <a:schemeClr val="accent2"/>
                </a:gs>
                <a:gs pos="30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39865" y="1778698"/>
            <a:ext cx="3597835" cy="3424216"/>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9421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block to right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35000C-01A3-30C6-1E02-17BA222AA0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08BFC1D7-26D2-8ADA-B438-3C10327D885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62418" y="0"/>
            <a:ext cx="4448436" cy="3840658"/>
          </a:xfrm>
          <a:prstGeom prst="rect">
            <a:avLst/>
          </a:prstGeom>
        </p:spPr>
      </p:pic>
      <p:sp>
        <p:nvSpPr>
          <p:cNvPr id="7" name="Rounded Rectangle 2">
            <a:extLst>
              <a:ext uri="{FF2B5EF4-FFF2-40B4-BE49-F238E27FC236}">
                <a16:creationId xmlns:a16="http://schemas.microsoft.com/office/drawing/2014/main" id="{F11DFDFA-44E1-8979-00DD-CFA8917393A2}"/>
              </a:ext>
              <a:ext uri="{C183D7F6-B498-43B3-948B-1728B52AA6E4}">
                <adec:decorative xmlns:adec="http://schemas.microsoft.com/office/drawing/2017/decorative" val="1"/>
              </a:ext>
            </a:extLst>
          </p:cNvPr>
          <p:cNvSpPr/>
          <p:nvPr userDrawn="1"/>
        </p:nvSpPr>
        <p:spPr bwMode="auto">
          <a:xfrm>
            <a:off x="6868871" y="1675158"/>
            <a:ext cx="3799841" cy="3631297"/>
          </a:xfrm>
          <a:prstGeom prst="roundRect">
            <a:avLst>
              <a:gd name="adj" fmla="val 1979"/>
            </a:avLst>
          </a:prstGeom>
          <a:solidFill>
            <a:schemeClr val="bg1"/>
          </a:solidFill>
          <a:ln w="38100" cap="flat" cmpd="sng" algn="ctr">
            <a:gradFill>
              <a:gsLst>
                <a:gs pos="100000">
                  <a:schemeClr val="accent2"/>
                </a:gs>
                <a:gs pos="33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969874" y="1778698"/>
            <a:ext cx="3597835" cy="3424216"/>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pic>
        <p:nvPicPr>
          <p:cNvPr id="8" name="Picture 7" descr="A black and purple rectangle&#10;&#10;Description automatically generated">
            <a:extLst>
              <a:ext uri="{FF2B5EF4-FFF2-40B4-BE49-F238E27FC236}">
                <a16:creationId xmlns:a16="http://schemas.microsoft.com/office/drawing/2014/main" id="{090A45EB-2D4F-8298-AA38-E1C56B8D651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67709" y="1388018"/>
            <a:ext cx="379674" cy="379674"/>
          </a:xfrm>
          <a:prstGeom prst="rect">
            <a:avLst/>
          </a:prstGeom>
        </p:spPr>
      </p:pic>
      <p:pic>
        <p:nvPicPr>
          <p:cNvPr id="9" name="Picture 8" descr="A black and purple corner&#10;&#10;Description automatically generated">
            <a:extLst>
              <a:ext uri="{FF2B5EF4-FFF2-40B4-BE49-F238E27FC236}">
                <a16:creationId xmlns:a16="http://schemas.microsoft.com/office/drawing/2014/main" id="{49CCE1B5-475F-A70F-53A8-CF2FEDC9D95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81384" y="5195684"/>
            <a:ext cx="379674" cy="379674"/>
          </a:xfrm>
          <a:prstGeom prst="rect">
            <a:avLst/>
          </a:prstGeom>
        </p:spPr>
      </p:pic>
    </p:spTree>
    <p:extLst>
      <p:ext uri="{BB962C8B-B14F-4D97-AF65-F5344CB8AC3E}">
        <p14:creationId xmlns:p14="http://schemas.microsoft.com/office/powerpoint/2010/main" val="2777272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 block to lef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29696F-B55A-B67B-F199-23FB12BCDD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9B96054D-C752-A3F3-9BA2-32CB9F1A91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pic>
        <p:nvPicPr>
          <p:cNvPr id="4" name="Picture 3">
            <a:extLst>
              <a:ext uri="{FF2B5EF4-FFF2-40B4-BE49-F238E27FC236}">
                <a16:creationId xmlns:a16="http://schemas.microsoft.com/office/drawing/2014/main" id="{749BEC6A-EDEA-06B5-C669-F57ED969C40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
        <p:nvSpPr>
          <p:cNvPr id="7" name="Rounded Rectangle 2">
            <a:extLst>
              <a:ext uri="{FF2B5EF4-FFF2-40B4-BE49-F238E27FC236}">
                <a16:creationId xmlns:a16="http://schemas.microsoft.com/office/drawing/2014/main" id="{F11DFDFA-44E1-8979-00DD-CFA8917393A2}"/>
              </a:ext>
              <a:ext uri="{C183D7F6-B498-43B3-948B-1728B52AA6E4}">
                <adec:decorative xmlns:adec="http://schemas.microsoft.com/office/drawing/2017/decorative" val="1"/>
              </a:ext>
            </a:extLst>
          </p:cNvPr>
          <p:cNvSpPr/>
          <p:nvPr userDrawn="1"/>
        </p:nvSpPr>
        <p:spPr bwMode="auto">
          <a:xfrm>
            <a:off x="857938" y="1675158"/>
            <a:ext cx="3799841" cy="3631297"/>
          </a:xfrm>
          <a:prstGeom prst="roundRect">
            <a:avLst>
              <a:gd name="adj" fmla="val 1979"/>
            </a:avLst>
          </a:prstGeom>
          <a:solidFill>
            <a:schemeClr val="bg1"/>
          </a:solidFill>
          <a:ln w="38100" cap="flat" cmpd="sng" algn="ctr">
            <a:gradFill>
              <a:gsLst>
                <a:gs pos="100000">
                  <a:schemeClr val="accent2"/>
                </a:gs>
                <a:gs pos="30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58941" y="1778698"/>
            <a:ext cx="3597835" cy="3424216"/>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pic>
        <p:nvPicPr>
          <p:cNvPr id="8" name="Picture 7" descr="A black and purple rectangle&#10;&#10;Description automatically generated">
            <a:extLst>
              <a:ext uri="{FF2B5EF4-FFF2-40B4-BE49-F238E27FC236}">
                <a16:creationId xmlns:a16="http://schemas.microsoft.com/office/drawing/2014/main" id="{090A45EB-2D4F-8298-AA38-E1C56B8D651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56776" y="1388018"/>
            <a:ext cx="379674" cy="379674"/>
          </a:xfrm>
          <a:prstGeom prst="rect">
            <a:avLst/>
          </a:prstGeom>
        </p:spPr>
      </p:pic>
      <p:pic>
        <p:nvPicPr>
          <p:cNvPr id="9" name="Picture 8" descr="A black and purple corner&#10;&#10;Description automatically generated">
            <a:extLst>
              <a:ext uri="{FF2B5EF4-FFF2-40B4-BE49-F238E27FC236}">
                <a16:creationId xmlns:a16="http://schemas.microsoft.com/office/drawing/2014/main" id="{49CCE1B5-475F-A70F-53A8-CF2FEDC9D95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70451" y="5195684"/>
            <a:ext cx="379674" cy="379674"/>
          </a:xfrm>
          <a:prstGeom prst="rect">
            <a:avLst/>
          </a:prstGeom>
        </p:spPr>
      </p:pic>
      <p:sp>
        <p:nvSpPr>
          <p:cNvPr id="2" name="Title 2">
            <a:extLst>
              <a:ext uri="{FF2B5EF4-FFF2-40B4-BE49-F238E27FC236}">
                <a16:creationId xmlns:a16="http://schemas.microsoft.com/office/drawing/2014/main" id="{D3562E1F-7287-9D29-F0B9-BB225A553722}"/>
              </a:ext>
            </a:extLst>
          </p:cNvPr>
          <p:cNvSpPr>
            <a:spLocks noGrp="1"/>
          </p:cNvSpPr>
          <p:nvPr>
            <p:ph type="title" hasCustomPrompt="1"/>
          </p:nvPr>
        </p:nvSpPr>
        <p:spPr>
          <a:xfrm>
            <a:off x="6323013" y="246188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56FBDDF7-5CE2-295C-C243-A289DC50748A}"/>
              </a:ext>
            </a:extLst>
          </p:cNvPr>
          <p:cNvSpPr>
            <a:spLocks noGrp="1"/>
          </p:cNvSpPr>
          <p:nvPr>
            <p:ph type="body" sz="quarter" idx="11" hasCustomPrompt="1"/>
          </p:nvPr>
        </p:nvSpPr>
        <p:spPr>
          <a:xfrm>
            <a:off x="6323013" y="3947633"/>
            <a:ext cx="4158362"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2470561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3 round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C11A3-69D4-9906-842E-C2B2E87277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1062185-3B3A-1274-63F7-3141D2CCE52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CD7D6FA-1719-A79E-EAE1-DBA349CB23FA}"/>
              </a:ext>
            </a:extLst>
          </p:cNvPr>
          <p:cNvSpPr>
            <a:spLocks noGrp="1" noChangeAspect="1"/>
          </p:cNvSpPr>
          <p:nvPr>
            <p:ph type="pic" sz="quarter" idx="19" hasCustomPrompt="1"/>
          </p:nvPr>
        </p:nvSpPr>
        <p:spPr bwMode="ltGray">
          <a:xfrm>
            <a:off x="4933506"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63542145-93D8-680E-89D6-10B9E52D37E0}"/>
              </a:ext>
            </a:extLst>
          </p:cNvPr>
          <p:cNvSpPr>
            <a:spLocks noGrp="1" noChangeAspect="1"/>
          </p:cNvSpPr>
          <p:nvPr>
            <p:ph type="pic" sz="quarter" idx="20" hasCustomPrompt="1"/>
          </p:nvPr>
        </p:nvSpPr>
        <p:spPr bwMode="ltGray">
          <a:xfrm>
            <a:off x="7834967"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Title 1">
            <a:extLst>
              <a:ext uri="{FF2B5EF4-FFF2-40B4-BE49-F238E27FC236}">
                <a16:creationId xmlns:a16="http://schemas.microsoft.com/office/drawing/2014/main" id="{1605E53D-7AC0-960A-378E-BF67CACEB218}"/>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8514967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ection page 2">
    <p:bg>
      <p:bgPr>
        <a:solidFill>
          <a:schemeClr val="bg1"/>
        </a:solidFill>
        <a:effectLst/>
      </p:bgPr>
    </p:bg>
    <p:spTree>
      <p:nvGrpSpPr>
        <p:cNvPr id="1" name=""/>
        <p:cNvGrpSpPr/>
        <p:nvPr/>
      </p:nvGrpSpPr>
      <p:grpSpPr>
        <a:xfrm>
          <a:off x="0" y="0"/>
          <a:ext cx="0" cy="0"/>
          <a:chOff x="0" y="0"/>
          <a:chExt cx="0" cy="0"/>
        </a:xfrm>
      </p:grpSpPr>
      <p:pic>
        <p:nvPicPr>
          <p:cNvPr id="3" name="Picture 2" descr="A black background with a black border&#10;&#10;Description automatically generated with medium confidence">
            <a:extLst>
              <a:ext uri="{FF2B5EF4-FFF2-40B4-BE49-F238E27FC236}">
                <a16:creationId xmlns:a16="http://schemas.microsoft.com/office/drawing/2014/main" id="{8ACD423A-5E53-D87A-0354-F8207EF4E8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pic>
        <p:nvPicPr>
          <p:cNvPr id="6" name="Picture 5" descr="A black background with a black rectangle&#10;&#10;Description automatically generated">
            <a:extLst>
              <a:ext uri="{FF2B5EF4-FFF2-40B4-BE49-F238E27FC236}">
                <a16:creationId xmlns:a16="http://schemas.microsoft.com/office/drawing/2014/main" id="{B3BCB5BD-1B12-21A8-C6B6-2A57106BDB8E}"/>
              </a:ext>
            </a:extLst>
          </p:cNvPr>
          <p:cNvPicPr>
            <a:picLocks noChangeAspect="1"/>
          </p:cNvPicPr>
          <p:nvPr userDrawn="1"/>
        </p:nvPicPr>
        <p:blipFill>
          <a:blip r:embed="rId3"/>
          <a:stretch>
            <a:fillRect/>
          </a:stretch>
        </p:blipFill>
        <p:spPr>
          <a:xfrm>
            <a:off x="6922100" y="0"/>
            <a:ext cx="5269900" cy="6858000"/>
          </a:xfrm>
          <a:prstGeom prst="rect">
            <a:avLst/>
          </a:prstGeom>
        </p:spPr>
      </p:pic>
      <p:pic>
        <p:nvPicPr>
          <p:cNvPr id="5" name="Picture 4" descr="A purple and pink balls&#10;&#10;Description automatically generated with medium confidence">
            <a:extLst>
              <a:ext uri="{FF2B5EF4-FFF2-40B4-BE49-F238E27FC236}">
                <a16:creationId xmlns:a16="http://schemas.microsoft.com/office/drawing/2014/main" id="{9E50B0D6-468B-7B33-0FA7-DCB357B8CC20}"/>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7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2479427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4 round images/tex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ED2B24-D767-6A81-7A3A-4EB5DC0716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1A6876A5-0709-64A8-7027-5F1091C3408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5306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5306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5306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5306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029985C-3AFB-F587-A7DB-738DEF58E4ED}"/>
              </a:ext>
            </a:extLst>
          </p:cNvPr>
          <p:cNvSpPr>
            <a:spLocks noGrp="1" noChangeAspect="1"/>
          </p:cNvSpPr>
          <p:nvPr>
            <p:ph type="pic" sz="quarter" idx="23" hasCustomPrompt="1"/>
          </p:nvPr>
        </p:nvSpPr>
        <p:spPr bwMode="ltGray">
          <a:xfrm>
            <a:off x="3485661"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8807DA10-5502-3891-9D9E-89EEDD82F5F3}"/>
              </a:ext>
            </a:extLst>
          </p:cNvPr>
          <p:cNvSpPr>
            <a:spLocks noGrp="1" noChangeAspect="1"/>
          </p:cNvSpPr>
          <p:nvPr>
            <p:ph type="pic" sz="quarter" idx="24" hasCustomPrompt="1"/>
          </p:nvPr>
        </p:nvSpPr>
        <p:spPr bwMode="ltGray">
          <a:xfrm>
            <a:off x="6387122"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A49B88A-2F2C-C227-EDED-DECE8A82FDDD}"/>
              </a:ext>
            </a:extLst>
          </p:cNvPr>
          <p:cNvSpPr>
            <a:spLocks noGrp="1" noChangeAspect="1"/>
          </p:cNvSpPr>
          <p:nvPr>
            <p:ph type="pic" sz="quarter" idx="25" hasCustomPrompt="1"/>
          </p:nvPr>
        </p:nvSpPr>
        <p:spPr bwMode="ltGray">
          <a:xfrm>
            <a:off x="9288584"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8" name="Title 1">
            <a:extLst>
              <a:ext uri="{FF2B5EF4-FFF2-40B4-BE49-F238E27FC236}">
                <a16:creationId xmlns:a16="http://schemas.microsoft.com/office/drawing/2014/main" id="{7D624F15-6CD7-3E67-AC30-FF4C14934D5B}"/>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022608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5 round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ADBFE-C736-3C63-F2B0-0E8749F1A1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F27967B5-D35D-AACF-06A4-0E42E5CF7BE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671011"/>
            <a:ext cx="1737360" cy="1737360"/>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642946"/>
            <a:ext cx="173736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642946"/>
            <a:ext cx="173736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642947"/>
            <a:ext cx="173736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642946"/>
            <a:ext cx="173736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642946"/>
            <a:ext cx="1737360"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E5D7969A-8773-9EDF-DC92-BA9D58D551B5}"/>
              </a:ext>
            </a:extLst>
          </p:cNvPr>
          <p:cNvSpPr>
            <a:spLocks noGrp="1" noChangeAspect="1"/>
          </p:cNvSpPr>
          <p:nvPr>
            <p:ph type="pic" sz="quarter" idx="25" hasCustomPrompt="1"/>
          </p:nvPr>
        </p:nvSpPr>
        <p:spPr bwMode="ltGray">
          <a:xfrm>
            <a:off x="2899508" y="2671011"/>
            <a:ext cx="1737360" cy="1737360"/>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A7A879F-00F3-4924-BB38-7BFCD8D11923}"/>
              </a:ext>
            </a:extLst>
          </p:cNvPr>
          <p:cNvSpPr>
            <a:spLocks noGrp="1" noChangeAspect="1"/>
          </p:cNvSpPr>
          <p:nvPr>
            <p:ph type="pic" sz="quarter" idx="26" hasCustomPrompt="1"/>
          </p:nvPr>
        </p:nvSpPr>
        <p:spPr bwMode="ltGray">
          <a:xfrm>
            <a:off x="5226539" y="2671011"/>
            <a:ext cx="1737360" cy="1737360"/>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268E3DAE-9F49-F1CB-B401-ABA19A65E4C9}"/>
              </a:ext>
            </a:extLst>
          </p:cNvPr>
          <p:cNvSpPr>
            <a:spLocks noGrp="1" noChangeAspect="1"/>
          </p:cNvSpPr>
          <p:nvPr>
            <p:ph type="pic" sz="quarter" idx="27" hasCustomPrompt="1"/>
          </p:nvPr>
        </p:nvSpPr>
        <p:spPr bwMode="ltGray">
          <a:xfrm>
            <a:off x="7541847" y="2671011"/>
            <a:ext cx="1737360" cy="1737360"/>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314182EE-8ADB-21BC-4705-6FDE85A7D5C5}"/>
              </a:ext>
            </a:extLst>
          </p:cNvPr>
          <p:cNvSpPr>
            <a:spLocks noGrp="1" noChangeAspect="1"/>
          </p:cNvSpPr>
          <p:nvPr>
            <p:ph type="pic" sz="quarter" idx="28" hasCustomPrompt="1"/>
          </p:nvPr>
        </p:nvSpPr>
        <p:spPr bwMode="ltGray">
          <a:xfrm>
            <a:off x="9863016" y="2671011"/>
            <a:ext cx="1737360" cy="1737360"/>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7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9" name="Title 1">
            <a:extLst>
              <a:ext uri="{FF2B5EF4-FFF2-40B4-BE49-F238E27FC236}">
                <a16:creationId xmlns:a16="http://schemas.microsoft.com/office/drawing/2014/main" id="{C121F7F2-283D-1D39-FFE5-F8F20679E25B}"/>
              </a:ext>
            </a:extLst>
          </p:cNvPr>
          <p:cNvSpPr>
            <a:spLocks noGrp="1"/>
          </p:cNvSpPr>
          <p:nvPr>
            <p:ph type="title" hasCustomPrompt="1"/>
          </p:nvPr>
        </p:nvSpPr>
        <p:spPr>
          <a:xfrm>
            <a:off x="586740" y="1320606"/>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646451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on bottom">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866001"/>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D4EA0F5-E6E1-8E1B-76F9-030658001CC7}"/>
              </a:ext>
            </a:extLst>
          </p:cNvPr>
          <p:cNvSpPr>
            <a:spLocks noGrp="1"/>
          </p:cNvSpPr>
          <p:nvPr>
            <p:ph type="pic" sz="quarter" idx="13" hasCustomPrompt="1"/>
          </p:nvPr>
        </p:nvSpPr>
        <p:spPr bwMode="ltGray">
          <a:xfrm>
            <a:off x="0" y="2285999"/>
            <a:ext cx="12192000" cy="4572001"/>
          </a:xfrm>
          <a:gradFill>
            <a:gsLst>
              <a:gs pos="0">
                <a:schemeClr val="accent5"/>
              </a:gs>
              <a:gs pos="100000">
                <a:schemeClr val="accent1"/>
              </a:gs>
            </a:gsLst>
            <a:lin ang="3600000" scaled="0"/>
          </a:gradFill>
        </p:spPr>
        <p:txBody>
          <a:bodyPr lIns="0" tIns="0" rIns="0" bIns="731520" anchor="ctr" anchorCtr="0">
            <a:noAutofit/>
          </a:bodyPr>
          <a:lstStyle>
            <a:lvl1pPr marL="0" indent="0" algn="ctr">
              <a:lnSpc>
                <a:spcPct val="100000"/>
              </a:lnSpc>
              <a:buNone/>
              <a:defRPr sz="14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40412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age on top">
    <p:bg>
      <p:bgPr>
        <a:solidFill>
          <a:schemeClr val="bg1"/>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D4EA0F5-E6E1-8E1B-76F9-030658001CC7}"/>
              </a:ext>
            </a:extLst>
          </p:cNvPr>
          <p:cNvSpPr>
            <a:spLocks noGrp="1"/>
          </p:cNvSpPr>
          <p:nvPr>
            <p:ph type="pic" sz="quarter" idx="13" hasCustomPrompt="1"/>
          </p:nvPr>
        </p:nvSpPr>
        <p:spPr bwMode="ltGray">
          <a:xfrm>
            <a:off x="0" y="0"/>
            <a:ext cx="12192000" cy="4572001"/>
          </a:xfrm>
          <a:gradFill>
            <a:gsLst>
              <a:gs pos="0">
                <a:schemeClr val="accent5"/>
              </a:gs>
              <a:gs pos="100000">
                <a:schemeClr val="accent1"/>
              </a:gs>
            </a:gsLst>
            <a:lin ang="3600000" scaled="0"/>
          </a:gradFill>
        </p:spPr>
        <p:txBody>
          <a:bodyPr lIns="0" tIns="0" rIns="0" bIns="731520" anchor="ctr" anchorCtr="0">
            <a:noAutofit/>
          </a:bodyPr>
          <a:lstStyle>
            <a:lvl1pPr marL="0" indent="0" algn="ctr">
              <a:lnSpc>
                <a:spcPct val="100000"/>
              </a:lnSpc>
              <a:buNone/>
              <a:defRPr sz="14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a:t>
            </a:r>
            <a:br>
              <a:rPr lang="en-US"/>
            </a:br>
            <a:r>
              <a:rPr lang="en-US"/>
              <a:t>click or tap icon below to insert</a:t>
            </a:r>
          </a:p>
        </p:txBody>
      </p:sp>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5363861"/>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691198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9C776D-0B0A-055D-CA70-40BDA2B77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6051" y="3438427"/>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3A869C8B-6D1C-5F72-5874-6EF0B4162B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D1A77B2-A988-B9A1-DE55-3FD25E9F57D1}"/>
              </a:ext>
            </a:extLst>
          </p:cNvPr>
          <p:cNvSpPr>
            <a:spLocks noGrp="1"/>
          </p:cNvSpPr>
          <p:nvPr>
            <p:ph type="pic" sz="quarter" idx="18" hasCustomPrompt="1"/>
          </p:nvPr>
        </p:nvSpPr>
        <p:spPr bwMode="ltGray">
          <a:xfrm>
            <a:off x="7102333" y="1853587"/>
            <a:ext cx="3760469" cy="376047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516515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tx1"/>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94493" y="7025"/>
            <a:ext cx="8906934" cy="6858001"/>
          </a:xfrm>
          <a:prstGeom prst="rect">
            <a:avLst/>
          </a:prstGeom>
        </p:spPr>
      </p:pic>
    </p:spTree>
    <p:extLst>
      <p:ext uri="{BB962C8B-B14F-4D97-AF65-F5344CB8AC3E}">
        <p14:creationId xmlns:p14="http://schemas.microsoft.com/office/powerpoint/2010/main" val="2805859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Long quote/nam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80CF54-8C7B-64F9-0398-2A7D3BFD14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3" name="Picture 2" descr="A black circle with a dark background&#10;&#10;Description automatically generated with medium confidence">
            <a:extLst>
              <a:ext uri="{FF2B5EF4-FFF2-40B4-BE49-F238E27FC236}">
                <a16:creationId xmlns:a16="http://schemas.microsoft.com/office/drawing/2014/main" id="{1B8FF5BC-8FA7-3EB7-D554-BE9D5BC82E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1014754"/>
            <a:ext cx="7306923" cy="4062651"/>
          </a:xfrm>
        </p:spPr>
        <p:txBody>
          <a:bodyPr vert="horz" wrap="square" lIns="0" tIns="0" rIns="0" bIns="0" rtlCol="0" anchor="t">
            <a:spAutoFit/>
          </a:bodyPr>
          <a:lstStyle>
            <a:lvl1pPr>
              <a:defRPr lang="en-US" sz="2400" dirty="0">
                <a:solidFill>
                  <a:schemeClr val="bg1"/>
                </a:solidFill>
              </a:defRPr>
            </a:lvl1pPr>
          </a:lstStyle>
          <a:p>
            <a:pPr lvl="0">
              <a:spcBef>
                <a:spcPts val="0"/>
              </a:spcBef>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r>
              <a:rPr lang="en-US" err="1"/>
              <a:t>risus</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 </a:t>
            </a:r>
            <a:r>
              <a:rPr lang="en-US" err="1"/>
              <a:t>malesuada</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517532"/>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1"/>
          </a:solidFill>
          <a:ln w="6117" cap="flat">
            <a:noFill/>
            <a:prstDash val="solid"/>
            <a:miter/>
          </a:ln>
        </p:spPr>
        <p:txBody>
          <a:bodyPr rtlCol="0" anchor="ctr"/>
          <a:lstStyle/>
          <a:p>
            <a:endParaRPr lang="en-US">
              <a:solidFill>
                <a:schemeClr val="bg1"/>
              </a:solidFill>
            </a:endParaRPr>
          </a:p>
        </p:txBody>
      </p:sp>
      <p:sp>
        <p:nvSpPr>
          <p:cNvPr id="6" name="Text Placeholder 4">
            <a:extLst>
              <a:ext uri="{FF2B5EF4-FFF2-40B4-BE49-F238E27FC236}">
                <a16:creationId xmlns:a16="http://schemas.microsoft.com/office/drawing/2014/main" id="{670C3C3D-9510-1A49-F2C1-D296C08D59A6}"/>
              </a:ext>
            </a:extLst>
          </p:cNvPr>
          <p:cNvSpPr>
            <a:spLocks noGrp="1"/>
          </p:cNvSpPr>
          <p:nvPr>
            <p:ph type="body" sz="quarter" idx="19" hasCustomPrompt="1"/>
          </p:nvPr>
        </p:nvSpPr>
        <p:spPr>
          <a:xfrm>
            <a:off x="1509699" y="5309564"/>
            <a:ext cx="7306923" cy="215444"/>
          </a:xfrm>
          <a:noFill/>
        </p:spPr>
        <p:txBody>
          <a:bodyPr wrap="square" lIns="0" tIns="0" rIns="0" bIns="0">
            <a:spAutoFit/>
          </a:bodyPr>
          <a:lstStyle>
            <a:lvl1pPr marL="0" indent="0">
              <a:spcBef>
                <a:spcPts val="0"/>
              </a:spcBef>
              <a:buNone/>
              <a:defRPr sz="1400" b="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14612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quote/image left">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6E65F0-DDFD-DB9F-4648-F1287B2337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14" name="Picture 13" descr="A black circle with a dark background&#10;&#10;Description automatically generated with medium confidence">
            <a:extLst>
              <a:ext uri="{FF2B5EF4-FFF2-40B4-BE49-F238E27FC236}">
                <a16:creationId xmlns:a16="http://schemas.microsoft.com/office/drawing/2014/main" id="{116BF8E0-2041-4712-79E4-21960DDE5F3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pic>
        <p:nvPicPr>
          <p:cNvPr id="7" name="Picture 6" descr="A purple circle with black border&#10;&#10;Description automatically generated">
            <a:extLst>
              <a:ext uri="{FF2B5EF4-FFF2-40B4-BE49-F238E27FC236}">
                <a16:creationId xmlns:a16="http://schemas.microsoft.com/office/drawing/2014/main" id="{A15A83D9-D28E-4D01-DD68-2E8DF1DCE83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9050" y="2689586"/>
            <a:ext cx="1097923" cy="2186274"/>
          </a:xfrm>
          <a:prstGeom prst="rect">
            <a:avLst/>
          </a:prstGeom>
        </p:spPr>
      </p:pic>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6156934" y="2696798"/>
            <a:ext cx="4451089" cy="1107996"/>
          </a:xfrm>
        </p:spPr>
        <p:txBody>
          <a:bodyPr anchor="t"/>
          <a:lstStyle>
            <a:lvl1pPr marL="0" indent="0">
              <a:spcBef>
                <a:spcPts val="0"/>
              </a:spcBef>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6156934" y="4036953"/>
            <a:ext cx="4451089" cy="184666"/>
          </a:xfrm>
          <a:noFill/>
        </p:spPr>
        <p:txBody>
          <a:bodyPr wrap="square" lIns="0" tIns="0" rIns="0" bIns="0">
            <a:spAutoFit/>
          </a:bodyPr>
          <a:lstStyle>
            <a:lvl1pPr marL="0" indent="0">
              <a:spcBef>
                <a:spcPts val="0"/>
              </a:spcBef>
              <a:buNone/>
              <a:defRPr sz="1200" b="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6" name="Freeform: Shape 9">
            <a:extLst>
              <a:ext uri="{FF2B5EF4-FFF2-40B4-BE49-F238E27FC236}">
                <a16:creationId xmlns:a16="http://schemas.microsoft.com/office/drawing/2014/main" id="{1E6991E9-DFA5-3F14-B801-75CE6FD1F7C8}"/>
              </a:ext>
            </a:extLst>
          </p:cNvPr>
          <p:cNvSpPr/>
          <p:nvPr userDrawn="1"/>
        </p:nvSpPr>
        <p:spPr>
          <a:xfrm flipH="1">
            <a:off x="5223666" y="2199575"/>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1"/>
          </a:solidFill>
          <a:ln w="6117" cap="flat">
            <a:noFill/>
            <a:prstDash val="solid"/>
            <a:miter/>
          </a:ln>
        </p:spPr>
        <p:txBody>
          <a:bodyPr rtlCol="0" anchor="ctr"/>
          <a:lstStyle/>
          <a:p>
            <a:endParaRPr lang="en-US">
              <a:solidFill>
                <a:schemeClr val="bg1"/>
              </a:solidFill>
            </a:endParaRP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09038D20-F8E4-1848-4E07-290D9195612F}"/>
              </a:ext>
            </a:extLst>
          </p:cNvPr>
          <p:cNvSpPr>
            <a:spLocks noGrp="1"/>
          </p:cNvSpPr>
          <p:nvPr>
            <p:ph type="pic" sz="quarter" idx="18" hasCustomPrompt="1"/>
          </p:nvPr>
        </p:nvSpPr>
        <p:spPr bwMode="ltGray">
          <a:xfrm>
            <a:off x="1372352" y="2136056"/>
            <a:ext cx="3293333" cy="3293332"/>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1398670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7DD2E6-7DEF-AEC5-F6EF-416EEAB147D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pic>
        <p:nvPicPr>
          <p:cNvPr id="6" name="Picture 5" descr="A black background with a purple light&#10;&#10;Description automatically generated">
            <a:extLst>
              <a:ext uri="{FF2B5EF4-FFF2-40B4-BE49-F238E27FC236}">
                <a16:creationId xmlns:a16="http://schemas.microsoft.com/office/drawing/2014/main" id="{687A16ED-40E2-F456-426E-67C9FF428028}"/>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2241550" y="2758788"/>
            <a:ext cx="7708900" cy="4108639"/>
          </a:xfrm>
          <a:prstGeom prst="rect">
            <a:avLst/>
          </a:prstGeom>
        </p:spPr>
      </p:pic>
      <p:pic>
        <p:nvPicPr>
          <p:cNvPr id="10" name="Picture 9" descr="A black background with a red light&#10;&#10;Description automatically generated">
            <a:extLst>
              <a:ext uri="{FF2B5EF4-FFF2-40B4-BE49-F238E27FC236}">
                <a16:creationId xmlns:a16="http://schemas.microsoft.com/office/drawing/2014/main" id="{F65C918C-B54A-1A60-2592-C6A595BE696C}"/>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6431418" y="3203791"/>
            <a:ext cx="5760582" cy="3654210"/>
          </a:xfrm>
          <a:prstGeom prst="rect">
            <a:avLst/>
          </a:prstGeom>
        </p:spPr>
      </p:pic>
      <p:pic>
        <p:nvPicPr>
          <p:cNvPr id="12" name="Picture 11" descr="A black background with purple dots&#10;&#10;Description automatically generated">
            <a:extLst>
              <a:ext uri="{FF2B5EF4-FFF2-40B4-BE49-F238E27FC236}">
                <a16:creationId xmlns:a16="http://schemas.microsoft.com/office/drawing/2014/main" id="{5E2AE69F-AF57-1A8F-DD8C-941920658E7E}"/>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rot="5400000">
            <a:off x="8180991" y="2856418"/>
            <a:ext cx="1405514" cy="6616504"/>
          </a:xfrm>
          <a:prstGeom prst="rect">
            <a:avLst/>
          </a:prstGeom>
        </p:spPr>
      </p:pic>
      <p:sp>
        <p:nvSpPr>
          <p:cNvPr id="5" name="Text Placeholder 11">
            <a:extLst>
              <a:ext uri="{FF2B5EF4-FFF2-40B4-BE49-F238E27FC236}">
                <a16:creationId xmlns:a16="http://schemas.microsoft.com/office/drawing/2014/main" id="{6DA143FE-B721-D514-2EB7-A6062D4AD9EC}"/>
              </a:ext>
            </a:extLst>
          </p:cNvPr>
          <p:cNvSpPr>
            <a:spLocks noGrp="1"/>
          </p:cNvSpPr>
          <p:nvPr>
            <p:ph type="body" sz="quarter" idx="26" hasCustomPrompt="1"/>
          </p:nvPr>
        </p:nvSpPr>
        <p:spPr>
          <a:xfrm>
            <a:off x="4315408" y="2849848"/>
            <a:ext cx="6369377" cy="707886"/>
          </a:xfrm>
          <a:prstGeom prst="rect">
            <a:avLst/>
          </a:prstGeom>
        </p:spPr>
        <p:txBody>
          <a:bodyPr wrap="square" lIns="0" tIns="91440" rIns="0" bIns="0" anchor="t" anchorCtr="0">
            <a:spAutoFit/>
          </a:bodyPr>
          <a:lstStyle>
            <a:lvl1pPr marL="0" indent="0"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2"/>
                    </a:gs>
                    <a:gs pos="21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a:t>
            </a:r>
          </a:p>
        </p:txBody>
      </p:sp>
      <p:sp>
        <p:nvSpPr>
          <p:cNvPr id="3" name="Oval 2">
            <a:extLst>
              <a:ext uri="{FF2B5EF4-FFF2-40B4-BE49-F238E27FC236}">
                <a16:creationId xmlns:a16="http://schemas.microsoft.com/office/drawing/2014/main" id="{4A38DC29-0F7D-695E-E0C4-2AE07E78E8C8}"/>
              </a:ext>
            </a:extLst>
          </p:cNvPr>
          <p:cNvSpPr/>
          <p:nvPr userDrawn="1"/>
        </p:nvSpPr>
        <p:spPr bwMode="auto">
          <a:xfrm>
            <a:off x="1590643" y="2430159"/>
            <a:ext cx="1550569" cy="1550569"/>
          </a:xfrm>
          <a:prstGeom prst="ellipse">
            <a:avLst/>
          </a:prstGeom>
          <a:solidFill>
            <a:schemeClr val="bg1"/>
          </a:solidFill>
          <a:ln w="25400">
            <a:gradFill>
              <a:gsLst>
                <a:gs pos="0">
                  <a:schemeClr val="accent5"/>
                </a:gs>
                <a:gs pos="100000">
                  <a:schemeClr val="accent1"/>
                </a:gs>
              </a:gsLst>
              <a:lin ang="3600000" scaled="0"/>
            </a:gradFill>
            <a:headEnd type="none" w="med" len="med"/>
            <a:tailEnd type="none" w="med" len="med"/>
          </a:ln>
          <a:effectLst>
            <a:outerShdw blurRad="952500" dist="190500" dir="4200000" sx="90000" sy="9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C53FFDD-9AB9-2F8D-49DB-42DC24E1C331}"/>
              </a:ext>
            </a:extLst>
          </p:cNvPr>
          <p:cNvSpPr>
            <a:spLocks noGrp="1" noChangeAspect="1"/>
          </p:cNvSpPr>
          <p:nvPr>
            <p:ph type="pic" sz="quarter" idx="27" hasCustomPrompt="1"/>
          </p:nvPr>
        </p:nvSpPr>
        <p:spPr bwMode="ltGray">
          <a:xfrm>
            <a:off x="1735710" y="2575226"/>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
        <p:nvSpPr>
          <p:cNvPr id="2" name="Text Placeholder 10">
            <a:extLst>
              <a:ext uri="{FF2B5EF4-FFF2-40B4-BE49-F238E27FC236}">
                <a16:creationId xmlns:a16="http://schemas.microsoft.com/office/drawing/2014/main" id="{30C98F07-BFF0-1EE9-B41C-DCCCE5526677}"/>
              </a:ext>
            </a:extLst>
          </p:cNvPr>
          <p:cNvSpPr>
            <a:spLocks noGrp="1"/>
          </p:cNvSpPr>
          <p:nvPr>
            <p:ph type="body" sz="quarter" idx="11" hasCustomPrompt="1"/>
          </p:nvPr>
        </p:nvSpPr>
        <p:spPr>
          <a:xfrm>
            <a:off x="1507215" y="4141802"/>
            <a:ext cx="1721660" cy="203133"/>
          </a:xfrm>
          <a:prstGeom prst="rect">
            <a:avLst/>
          </a:prstGeom>
        </p:spPr>
        <p:txBody>
          <a:bodyPr tIns="18288"/>
          <a:lstStyle>
            <a:lvl1pPr algn="ctr">
              <a:defRPr sz="1200" b="1" i="0" kern="1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Click to add name</a:t>
            </a:r>
          </a:p>
        </p:txBody>
      </p:sp>
    </p:spTree>
    <p:extLst>
      <p:ext uri="{BB962C8B-B14F-4D97-AF65-F5344CB8AC3E}">
        <p14:creationId xmlns:p14="http://schemas.microsoft.com/office/powerpoint/2010/main" val="4098716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pic>
        <p:nvPicPr>
          <p:cNvPr id="8" name="Picture 7" descr="A purple dot pattern on a black background&#10;&#10;Description automatically generated">
            <a:extLst>
              <a:ext uri="{FF2B5EF4-FFF2-40B4-BE49-F238E27FC236}">
                <a16:creationId xmlns:a16="http://schemas.microsoft.com/office/drawing/2014/main" id="{61AA84FF-7BA9-A36C-8593-249AA5276AE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
        <p:nvSpPr>
          <p:cNvPr id="2" name="Text Placeholder 10">
            <a:extLst>
              <a:ext uri="{FF2B5EF4-FFF2-40B4-BE49-F238E27FC236}">
                <a16:creationId xmlns:a16="http://schemas.microsoft.com/office/drawing/2014/main" id="{30C98F07-BFF0-1EE9-B41C-DCCCE5526677}"/>
              </a:ext>
            </a:extLst>
          </p:cNvPr>
          <p:cNvSpPr>
            <a:spLocks noGrp="1"/>
          </p:cNvSpPr>
          <p:nvPr>
            <p:ph type="body" sz="quarter" idx="11" hasCustomPrompt="1"/>
          </p:nvPr>
        </p:nvSpPr>
        <p:spPr>
          <a:xfrm>
            <a:off x="573864" y="2703353"/>
            <a:ext cx="4494082" cy="203133"/>
          </a:xfrm>
          <a:prstGeom prst="rect">
            <a:avLst/>
          </a:prstGeom>
        </p:spPr>
        <p:txBody>
          <a:bodyPr tIns="18288"/>
          <a:lstStyle>
            <a:lvl1pPr algn="l">
              <a:defRPr sz="1200" b="1" i="0" kern="100" spc="0" baseline="0">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Click to add name</a:t>
            </a:r>
          </a:p>
        </p:txBody>
      </p:sp>
      <p:sp>
        <p:nvSpPr>
          <p:cNvPr id="5" name="Text Placeholder 11">
            <a:extLst>
              <a:ext uri="{FF2B5EF4-FFF2-40B4-BE49-F238E27FC236}">
                <a16:creationId xmlns:a16="http://schemas.microsoft.com/office/drawing/2014/main" id="{6DA143FE-B721-D514-2EB7-A6062D4AD9EC}"/>
              </a:ext>
            </a:extLst>
          </p:cNvPr>
          <p:cNvSpPr>
            <a:spLocks noGrp="1"/>
          </p:cNvSpPr>
          <p:nvPr>
            <p:ph type="body" sz="quarter" idx="26" hasCustomPrompt="1"/>
          </p:nvPr>
        </p:nvSpPr>
        <p:spPr>
          <a:xfrm>
            <a:off x="573864" y="3138645"/>
            <a:ext cx="6369377" cy="707886"/>
          </a:xfrm>
          <a:prstGeom prst="rect">
            <a:avLst/>
          </a:prstGeom>
        </p:spPr>
        <p:txBody>
          <a:bodyPr wrap="square" lIns="0" tIns="91440" rIns="0" bIns="0" anchor="t" anchorCtr="0">
            <a:spAutoFit/>
          </a:bodyPr>
          <a:lstStyle>
            <a:lvl1pPr marL="0" indent="0" algn="l"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2"/>
                    </a:gs>
                    <a:gs pos="44000">
                      <a:schemeClr val="accent1"/>
                    </a:gs>
                  </a:gsLst>
                  <a:lin ang="48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932742" rtl="0" eaLnBrk="1" fontAlgn="auto" latinLnBrk="0" hangingPunct="1">
              <a:lnSpc>
                <a:spcPct val="100000"/>
              </a:lnSpc>
              <a:spcBef>
                <a:spcPct val="0"/>
              </a:spcBef>
              <a:spcAft>
                <a:spcPts val="0"/>
              </a:spcAft>
              <a:buClr>
                <a:schemeClr val="accent2"/>
              </a:buClr>
              <a:buSzPct val="90000"/>
              <a:buFontTx/>
              <a:buNone/>
              <a:tabLst/>
            </a:pPr>
            <a:r>
              <a:rPr lang="en-US"/>
              <a:t>Lorem ipsum dolor sit</a:t>
            </a:r>
          </a:p>
        </p:txBody>
      </p:sp>
      <p:sp>
        <p:nvSpPr>
          <p:cNvPr id="3" name="Oval 2">
            <a:extLst>
              <a:ext uri="{FF2B5EF4-FFF2-40B4-BE49-F238E27FC236}">
                <a16:creationId xmlns:a16="http://schemas.microsoft.com/office/drawing/2014/main" id="{4A276622-6E95-E3C7-C3C8-584E7F95D07D}"/>
              </a:ext>
            </a:extLst>
          </p:cNvPr>
          <p:cNvSpPr/>
          <p:nvPr userDrawn="1"/>
        </p:nvSpPr>
        <p:spPr bwMode="auto">
          <a:xfrm>
            <a:off x="573864" y="521487"/>
            <a:ext cx="1550569" cy="1550569"/>
          </a:xfrm>
          <a:prstGeom prst="ellipse">
            <a:avLst/>
          </a:prstGeom>
          <a:solidFill>
            <a:schemeClr val="bg1"/>
          </a:solidFill>
          <a:ln w="25400">
            <a:gradFill>
              <a:gsLst>
                <a:gs pos="0">
                  <a:schemeClr val="accent5"/>
                </a:gs>
                <a:gs pos="100000">
                  <a:schemeClr val="accent1">
                    <a:lumMod val="60000"/>
                    <a:lumOff val="40000"/>
                  </a:schemeClr>
                </a:gs>
              </a:gsLst>
              <a:lin ang="3600000" scaled="0"/>
            </a:gradFill>
            <a:headEnd type="none" w="med" len="med"/>
            <a:tailEnd type="none" w="med" len="med"/>
          </a:ln>
          <a:effectLst>
            <a:outerShdw blurRad="952500" dist="190500" dir="4200000" sx="90000" sy="9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89E03DE-F54B-EEAB-A7AE-A41D98D83F2C}"/>
              </a:ext>
            </a:extLst>
          </p:cNvPr>
          <p:cNvSpPr>
            <a:spLocks noGrp="1" noChangeAspect="1"/>
          </p:cNvSpPr>
          <p:nvPr>
            <p:ph type="pic" sz="quarter" idx="27" hasCustomPrompt="1"/>
          </p:nvPr>
        </p:nvSpPr>
        <p:spPr bwMode="ltGray">
          <a:xfrm>
            <a:off x="718931" y="666554"/>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3998490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theme" Target="../theme/theme2.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264.xml"/><Relationship Id="rId21" Type="http://schemas.openxmlformats.org/officeDocument/2006/relationships/slideLayout" Target="../slideLayouts/slideLayout168.xml"/><Relationship Id="rId42" Type="http://schemas.openxmlformats.org/officeDocument/2006/relationships/slideLayout" Target="../slideLayouts/slideLayout189.xml"/><Relationship Id="rId63" Type="http://schemas.openxmlformats.org/officeDocument/2006/relationships/slideLayout" Target="../slideLayouts/slideLayout210.xml"/><Relationship Id="rId84" Type="http://schemas.openxmlformats.org/officeDocument/2006/relationships/slideLayout" Target="../slideLayouts/slideLayout231.xml"/><Relationship Id="rId16" Type="http://schemas.openxmlformats.org/officeDocument/2006/relationships/slideLayout" Target="../slideLayouts/slideLayout163.xml"/><Relationship Id="rId107" Type="http://schemas.openxmlformats.org/officeDocument/2006/relationships/slideLayout" Target="../slideLayouts/slideLayout254.xml"/><Relationship Id="rId11" Type="http://schemas.openxmlformats.org/officeDocument/2006/relationships/slideLayout" Target="../slideLayouts/slideLayout158.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53" Type="http://schemas.openxmlformats.org/officeDocument/2006/relationships/slideLayout" Target="../slideLayouts/slideLayout200.xml"/><Relationship Id="rId58" Type="http://schemas.openxmlformats.org/officeDocument/2006/relationships/slideLayout" Target="../slideLayouts/slideLayout205.xml"/><Relationship Id="rId74" Type="http://schemas.openxmlformats.org/officeDocument/2006/relationships/slideLayout" Target="../slideLayouts/slideLayout221.xml"/><Relationship Id="rId79" Type="http://schemas.openxmlformats.org/officeDocument/2006/relationships/slideLayout" Target="../slideLayouts/slideLayout226.xml"/><Relationship Id="rId102" Type="http://schemas.openxmlformats.org/officeDocument/2006/relationships/slideLayout" Target="../slideLayouts/slideLayout249.xml"/><Relationship Id="rId123" Type="http://schemas.openxmlformats.org/officeDocument/2006/relationships/slideLayout" Target="../slideLayouts/slideLayout270.xml"/><Relationship Id="rId128" Type="http://schemas.openxmlformats.org/officeDocument/2006/relationships/slideLayout" Target="../slideLayouts/slideLayout275.xml"/><Relationship Id="rId5" Type="http://schemas.openxmlformats.org/officeDocument/2006/relationships/slideLayout" Target="../slideLayouts/slideLayout152.xml"/><Relationship Id="rId90" Type="http://schemas.openxmlformats.org/officeDocument/2006/relationships/slideLayout" Target="../slideLayouts/slideLayout237.xml"/><Relationship Id="rId95" Type="http://schemas.openxmlformats.org/officeDocument/2006/relationships/slideLayout" Target="../slideLayouts/slideLayout242.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43" Type="http://schemas.openxmlformats.org/officeDocument/2006/relationships/slideLayout" Target="../slideLayouts/slideLayout190.xml"/><Relationship Id="rId48" Type="http://schemas.openxmlformats.org/officeDocument/2006/relationships/slideLayout" Target="../slideLayouts/slideLayout195.xml"/><Relationship Id="rId64" Type="http://schemas.openxmlformats.org/officeDocument/2006/relationships/slideLayout" Target="../slideLayouts/slideLayout211.xml"/><Relationship Id="rId69" Type="http://schemas.openxmlformats.org/officeDocument/2006/relationships/slideLayout" Target="../slideLayouts/slideLayout216.xml"/><Relationship Id="rId113" Type="http://schemas.openxmlformats.org/officeDocument/2006/relationships/slideLayout" Target="../slideLayouts/slideLayout260.xml"/><Relationship Id="rId118" Type="http://schemas.openxmlformats.org/officeDocument/2006/relationships/slideLayout" Target="../slideLayouts/slideLayout265.xml"/><Relationship Id="rId134" Type="http://schemas.openxmlformats.org/officeDocument/2006/relationships/theme" Target="../theme/theme3.xml"/><Relationship Id="rId80" Type="http://schemas.openxmlformats.org/officeDocument/2006/relationships/slideLayout" Target="../slideLayouts/slideLayout227.xml"/><Relationship Id="rId85" Type="http://schemas.openxmlformats.org/officeDocument/2006/relationships/slideLayout" Target="../slideLayouts/slideLayout232.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33" Type="http://schemas.openxmlformats.org/officeDocument/2006/relationships/slideLayout" Target="../slideLayouts/slideLayout180.xml"/><Relationship Id="rId38" Type="http://schemas.openxmlformats.org/officeDocument/2006/relationships/slideLayout" Target="../slideLayouts/slideLayout185.xml"/><Relationship Id="rId59" Type="http://schemas.openxmlformats.org/officeDocument/2006/relationships/slideLayout" Target="../slideLayouts/slideLayout206.xml"/><Relationship Id="rId103" Type="http://schemas.openxmlformats.org/officeDocument/2006/relationships/slideLayout" Target="../slideLayouts/slideLayout250.xml"/><Relationship Id="rId108" Type="http://schemas.openxmlformats.org/officeDocument/2006/relationships/slideLayout" Target="../slideLayouts/slideLayout255.xml"/><Relationship Id="rId124" Type="http://schemas.openxmlformats.org/officeDocument/2006/relationships/slideLayout" Target="../slideLayouts/slideLayout271.xml"/><Relationship Id="rId129" Type="http://schemas.openxmlformats.org/officeDocument/2006/relationships/slideLayout" Target="../slideLayouts/slideLayout276.xml"/><Relationship Id="rId54" Type="http://schemas.openxmlformats.org/officeDocument/2006/relationships/slideLayout" Target="../slideLayouts/slideLayout201.xml"/><Relationship Id="rId70" Type="http://schemas.openxmlformats.org/officeDocument/2006/relationships/slideLayout" Target="../slideLayouts/slideLayout217.xml"/><Relationship Id="rId75" Type="http://schemas.openxmlformats.org/officeDocument/2006/relationships/slideLayout" Target="../slideLayouts/slideLayout222.xml"/><Relationship Id="rId91" Type="http://schemas.openxmlformats.org/officeDocument/2006/relationships/slideLayout" Target="../slideLayouts/slideLayout238.xml"/><Relationship Id="rId96" Type="http://schemas.openxmlformats.org/officeDocument/2006/relationships/slideLayout" Target="../slideLayouts/slideLayout243.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49" Type="http://schemas.openxmlformats.org/officeDocument/2006/relationships/slideLayout" Target="../slideLayouts/slideLayout196.xml"/><Relationship Id="rId114" Type="http://schemas.openxmlformats.org/officeDocument/2006/relationships/slideLayout" Target="../slideLayouts/slideLayout261.xml"/><Relationship Id="rId119" Type="http://schemas.openxmlformats.org/officeDocument/2006/relationships/slideLayout" Target="../slideLayouts/slideLayout266.xml"/><Relationship Id="rId44" Type="http://schemas.openxmlformats.org/officeDocument/2006/relationships/slideLayout" Target="../slideLayouts/slideLayout191.xml"/><Relationship Id="rId60" Type="http://schemas.openxmlformats.org/officeDocument/2006/relationships/slideLayout" Target="../slideLayouts/slideLayout207.xml"/><Relationship Id="rId65" Type="http://schemas.openxmlformats.org/officeDocument/2006/relationships/slideLayout" Target="../slideLayouts/slideLayout212.xml"/><Relationship Id="rId81" Type="http://schemas.openxmlformats.org/officeDocument/2006/relationships/slideLayout" Target="../slideLayouts/slideLayout228.xml"/><Relationship Id="rId86" Type="http://schemas.openxmlformats.org/officeDocument/2006/relationships/slideLayout" Target="../slideLayouts/slideLayout233.xml"/><Relationship Id="rId130" Type="http://schemas.openxmlformats.org/officeDocument/2006/relationships/slideLayout" Target="../slideLayouts/slideLayout277.xml"/><Relationship Id="rId135" Type="http://schemas.openxmlformats.org/officeDocument/2006/relationships/image" Target="../media/image1.png"/><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39" Type="http://schemas.openxmlformats.org/officeDocument/2006/relationships/slideLayout" Target="../slideLayouts/slideLayout186.xml"/><Relationship Id="rId109" Type="http://schemas.openxmlformats.org/officeDocument/2006/relationships/slideLayout" Target="../slideLayouts/slideLayout256.xml"/><Relationship Id="rId34" Type="http://schemas.openxmlformats.org/officeDocument/2006/relationships/slideLayout" Target="../slideLayouts/slideLayout181.xml"/><Relationship Id="rId50" Type="http://schemas.openxmlformats.org/officeDocument/2006/relationships/slideLayout" Target="../slideLayouts/slideLayout197.xml"/><Relationship Id="rId55" Type="http://schemas.openxmlformats.org/officeDocument/2006/relationships/slideLayout" Target="../slideLayouts/slideLayout202.xml"/><Relationship Id="rId76" Type="http://schemas.openxmlformats.org/officeDocument/2006/relationships/slideLayout" Target="../slideLayouts/slideLayout223.xml"/><Relationship Id="rId97" Type="http://schemas.openxmlformats.org/officeDocument/2006/relationships/slideLayout" Target="../slideLayouts/slideLayout244.xml"/><Relationship Id="rId104" Type="http://schemas.openxmlformats.org/officeDocument/2006/relationships/slideLayout" Target="../slideLayouts/slideLayout251.xml"/><Relationship Id="rId120" Type="http://schemas.openxmlformats.org/officeDocument/2006/relationships/slideLayout" Target="../slideLayouts/slideLayout267.xml"/><Relationship Id="rId125" Type="http://schemas.openxmlformats.org/officeDocument/2006/relationships/slideLayout" Target="../slideLayouts/slideLayout272.xml"/><Relationship Id="rId7" Type="http://schemas.openxmlformats.org/officeDocument/2006/relationships/slideLayout" Target="../slideLayouts/slideLayout154.xml"/><Relationship Id="rId71" Type="http://schemas.openxmlformats.org/officeDocument/2006/relationships/slideLayout" Target="../slideLayouts/slideLayout218.xml"/><Relationship Id="rId92" Type="http://schemas.openxmlformats.org/officeDocument/2006/relationships/slideLayout" Target="../slideLayouts/slideLayout239.xml"/><Relationship Id="rId2" Type="http://schemas.openxmlformats.org/officeDocument/2006/relationships/slideLayout" Target="../slideLayouts/slideLayout149.xml"/><Relationship Id="rId29" Type="http://schemas.openxmlformats.org/officeDocument/2006/relationships/slideLayout" Target="../slideLayouts/slideLayout176.xml"/><Relationship Id="rId24" Type="http://schemas.openxmlformats.org/officeDocument/2006/relationships/slideLayout" Target="../slideLayouts/slideLayout171.xml"/><Relationship Id="rId40" Type="http://schemas.openxmlformats.org/officeDocument/2006/relationships/slideLayout" Target="../slideLayouts/slideLayout187.xml"/><Relationship Id="rId45" Type="http://schemas.openxmlformats.org/officeDocument/2006/relationships/slideLayout" Target="../slideLayouts/slideLayout192.xml"/><Relationship Id="rId66" Type="http://schemas.openxmlformats.org/officeDocument/2006/relationships/slideLayout" Target="../slideLayouts/slideLayout213.xml"/><Relationship Id="rId87" Type="http://schemas.openxmlformats.org/officeDocument/2006/relationships/slideLayout" Target="../slideLayouts/slideLayout234.xml"/><Relationship Id="rId110" Type="http://schemas.openxmlformats.org/officeDocument/2006/relationships/slideLayout" Target="../slideLayouts/slideLayout257.xml"/><Relationship Id="rId115" Type="http://schemas.openxmlformats.org/officeDocument/2006/relationships/slideLayout" Target="../slideLayouts/slideLayout262.xml"/><Relationship Id="rId131" Type="http://schemas.openxmlformats.org/officeDocument/2006/relationships/slideLayout" Target="../slideLayouts/slideLayout278.xml"/><Relationship Id="rId61" Type="http://schemas.openxmlformats.org/officeDocument/2006/relationships/slideLayout" Target="../slideLayouts/slideLayout208.xml"/><Relationship Id="rId82" Type="http://schemas.openxmlformats.org/officeDocument/2006/relationships/slideLayout" Target="../slideLayouts/slideLayout229.xml"/><Relationship Id="rId19" Type="http://schemas.openxmlformats.org/officeDocument/2006/relationships/slideLayout" Target="../slideLayouts/slideLayout166.xml"/><Relationship Id="rId14" Type="http://schemas.openxmlformats.org/officeDocument/2006/relationships/slideLayout" Target="../slideLayouts/slideLayout161.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56" Type="http://schemas.openxmlformats.org/officeDocument/2006/relationships/slideLayout" Target="../slideLayouts/slideLayout203.xml"/><Relationship Id="rId77" Type="http://schemas.openxmlformats.org/officeDocument/2006/relationships/slideLayout" Target="../slideLayouts/slideLayout224.xml"/><Relationship Id="rId100" Type="http://schemas.openxmlformats.org/officeDocument/2006/relationships/slideLayout" Target="../slideLayouts/slideLayout247.xml"/><Relationship Id="rId105" Type="http://schemas.openxmlformats.org/officeDocument/2006/relationships/slideLayout" Target="../slideLayouts/slideLayout252.xml"/><Relationship Id="rId126" Type="http://schemas.openxmlformats.org/officeDocument/2006/relationships/slideLayout" Target="../slideLayouts/slideLayout273.xml"/><Relationship Id="rId8" Type="http://schemas.openxmlformats.org/officeDocument/2006/relationships/slideLayout" Target="../slideLayouts/slideLayout155.xml"/><Relationship Id="rId51" Type="http://schemas.openxmlformats.org/officeDocument/2006/relationships/slideLayout" Target="../slideLayouts/slideLayout198.xml"/><Relationship Id="rId72" Type="http://schemas.openxmlformats.org/officeDocument/2006/relationships/slideLayout" Target="../slideLayouts/slideLayout219.xml"/><Relationship Id="rId93" Type="http://schemas.openxmlformats.org/officeDocument/2006/relationships/slideLayout" Target="../slideLayouts/slideLayout240.xml"/><Relationship Id="rId98" Type="http://schemas.openxmlformats.org/officeDocument/2006/relationships/slideLayout" Target="../slideLayouts/slideLayout245.xml"/><Relationship Id="rId121" Type="http://schemas.openxmlformats.org/officeDocument/2006/relationships/slideLayout" Target="../slideLayouts/slideLayout268.xml"/><Relationship Id="rId3" Type="http://schemas.openxmlformats.org/officeDocument/2006/relationships/slideLayout" Target="../slideLayouts/slideLayout150.xml"/><Relationship Id="rId25" Type="http://schemas.openxmlformats.org/officeDocument/2006/relationships/slideLayout" Target="../slideLayouts/slideLayout172.xml"/><Relationship Id="rId46" Type="http://schemas.openxmlformats.org/officeDocument/2006/relationships/slideLayout" Target="../slideLayouts/slideLayout193.xml"/><Relationship Id="rId67" Type="http://schemas.openxmlformats.org/officeDocument/2006/relationships/slideLayout" Target="../slideLayouts/slideLayout214.xml"/><Relationship Id="rId116" Type="http://schemas.openxmlformats.org/officeDocument/2006/relationships/slideLayout" Target="../slideLayouts/slideLayout263.xml"/><Relationship Id="rId20" Type="http://schemas.openxmlformats.org/officeDocument/2006/relationships/slideLayout" Target="../slideLayouts/slideLayout167.xml"/><Relationship Id="rId41" Type="http://schemas.openxmlformats.org/officeDocument/2006/relationships/slideLayout" Target="../slideLayouts/slideLayout188.xml"/><Relationship Id="rId62" Type="http://schemas.openxmlformats.org/officeDocument/2006/relationships/slideLayout" Target="../slideLayouts/slideLayout209.xml"/><Relationship Id="rId83" Type="http://schemas.openxmlformats.org/officeDocument/2006/relationships/slideLayout" Target="../slideLayouts/slideLayout230.xml"/><Relationship Id="rId88" Type="http://schemas.openxmlformats.org/officeDocument/2006/relationships/slideLayout" Target="../slideLayouts/slideLayout235.xml"/><Relationship Id="rId111" Type="http://schemas.openxmlformats.org/officeDocument/2006/relationships/slideLayout" Target="../slideLayouts/slideLayout258.xml"/><Relationship Id="rId132" Type="http://schemas.openxmlformats.org/officeDocument/2006/relationships/slideLayout" Target="../slideLayouts/slideLayout279.xml"/><Relationship Id="rId15" Type="http://schemas.openxmlformats.org/officeDocument/2006/relationships/slideLayout" Target="../slideLayouts/slideLayout162.xml"/><Relationship Id="rId36" Type="http://schemas.openxmlformats.org/officeDocument/2006/relationships/slideLayout" Target="../slideLayouts/slideLayout183.xml"/><Relationship Id="rId57" Type="http://schemas.openxmlformats.org/officeDocument/2006/relationships/slideLayout" Target="../slideLayouts/slideLayout204.xml"/><Relationship Id="rId106" Type="http://schemas.openxmlformats.org/officeDocument/2006/relationships/slideLayout" Target="../slideLayouts/slideLayout253.xml"/><Relationship Id="rId127" Type="http://schemas.openxmlformats.org/officeDocument/2006/relationships/slideLayout" Target="../slideLayouts/slideLayout274.xml"/><Relationship Id="rId10" Type="http://schemas.openxmlformats.org/officeDocument/2006/relationships/slideLayout" Target="../slideLayouts/slideLayout157.xml"/><Relationship Id="rId31" Type="http://schemas.openxmlformats.org/officeDocument/2006/relationships/slideLayout" Target="../slideLayouts/slideLayout178.xml"/><Relationship Id="rId52" Type="http://schemas.openxmlformats.org/officeDocument/2006/relationships/slideLayout" Target="../slideLayouts/slideLayout199.xml"/><Relationship Id="rId73" Type="http://schemas.openxmlformats.org/officeDocument/2006/relationships/slideLayout" Target="../slideLayouts/slideLayout220.xml"/><Relationship Id="rId78" Type="http://schemas.openxmlformats.org/officeDocument/2006/relationships/slideLayout" Target="../slideLayouts/slideLayout225.xml"/><Relationship Id="rId94" Type="http://schemas.openxmlformats.org/officeDocument/2006/relationships/slideLayout" Target="../slideLayouts/slideLayout241.xml"/><Relationship Id="rId99" Type="http://schemas.openxmlformats.org/officeDocument/2006/relationships/slideLayout" Target="../slideLayouts/slideLayout246.xml"/><Relationship Id="rId101" Type="http://schemas.openxmlformats.org/officeDocument/2006/relationships/slideLayout" Target="../slideLayouts/slideLayout248.xml"/><Relationship Id="rId122" Type="http://schemas.openxmlformats.org/officeDocument/2006/relationships/slideLayout" Target="../slideLayouts/slideLayout269.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26" Type="http://schemas.openxmlformats.org/officeDocument/2006/relationships/slideLayout" Target="../slideLayouts/slideLayout173.xml"/><Relationship Id="rId47" Type="http://schemas.openxmlformats.org/officeDocument/2006/relationships/slideLayout" Target="../slideLayouts/slideLayout194.xml"/><Relationship Id="rId68" Type="http://schemas.openxmlformats.org/officeDocument/2006/relationships/slideLayout" Target="../slideLayouts/slideLayout215.xml"/><Relationship Id="rId89" Type="http://schemas.openxmlformats.org/officeDocument/2006/relationships/slideLayout" Target="../slideLayouts/slideLayout236.xml"/><Relationship Id="rId112" Type="http://schemas.openxmlformats.org/officeDocument/2006/relationships/slideLayout" Target="../slideLayouts/slideLayout259.xml"/><Relationship Id="rId133" Type="http://schemas.openxmlformats.org/officeDocument/2006/relationships/slideLayout" Target="../slideLayouts/slideLayout28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47" Type="http://schemas.openxmlformats.org/officeDocument/2006/relationships/slideLayout" Target="../slideLayouts/slideLayout327.xml"/><Relationship Id="rId50" Type="http://schemas.openxmlformats.org/officeDocument/2006/relationships/image" Target="../media/image1.png"/><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9" Type="http://schemas.openxmlformats.org/officeDocument/2006/relationships/slideLayout" Target="../slideLayouts/slideLayout309.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45" Type="http://schemas.openxmlformats.org/officeDocument/2006/relationships/slideLayout" Target="../slideLayouts/slideLayout325.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49" Type="http://schemas.openxmlformats.org/officeDocument/2006/relationships/theme" Target="../theme/theme4.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slideLayout" Target="../slideLayouts/slideLayout324.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48" Type="http://schemas.openxmlformats.org/officeDocument/2006/relationships/slideLayout" Target="../slideLayouts/slideLayout328.xml"/><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 Id="rId46" Type="http://schemas.openxmlformats.org/officeDocument/2006/relationships/slideLayout" Target="../slideLayouts/slideLayout326.xml"/><Relationship Id="rId20" Type="http://schemas.openxmlformats.org/officeDocument/2006/relationships/slideLayout" Target="../slideLayouts/slideLayout300.xml"/><Relationship Id="rId41" Type="http://schemas.openxmlformats.org/officeDocument/2006/relationships/slideLayout" Target="../slideLayouts/slideLayout321.xml"/><Relationship Id="rId1" Type="http://schemas.openxmlformats.org/officeDocument/2006/relationships/slideLayout" Target="../slideLayouts/slideLayout281.xml"/><Relationship Id="rId6" Type="http://schemas.openxmlformats.org/officeDocument/2006/relationships/slideLayout" Target="../slideLayouts/slideLayout28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slideLayout" Target="../slideLayouts/slideLayout354.xml"/><Relationship Id="rId39" Type="http://schemas.openxmlformats.org/officeDocument/2006/relationships/slideLayout" Target="../slideLayouts/slideLayout367.xml"/><Relationship Id="rId21" Type="http://schemas.openxmlformats.org/officeDocument/2006/relationships/slideLayout" Target="../slideLayouts/slideLayout349.xml"/><Relationship Id="rId34" Type="http://schemas.openxmlformats.org/officeDocument/2006/relationships/slideLayout" Target="../slideLayouts/slideLayout362.xml"/><Relationship Id="rId42" Type="http://schemas.openxmlformats.org/officeDocument/2006/relationships/slideLayout" Target="../slideLayouts/slideLayout370.xml"/><Relationship Id="rId47" Type="http://schemas.openxmlformats.org/officeDocument/2006/relationships/slideLayout" Target="../slideLayouts/slideLayout375.xml"/><Relationship Id="rId50" Type="http://schemas.openxmlformats.org/officeDocument/2006/relationships/theme" Target="../theme/theme5.xml"/><Relationship Id="rId7" Type="http://schemas.openxmlformats.org/officeDocument/2006/relationships/slideLayout" Target="../slideLayouts/slideLayout335.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9" Type="http://schemas.openxmlformats.org/officeDocument/2006/relationships/slideLayout" Target="../slideLayouts/slideLayout357.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32" Type="http://schemas.openxmlformats.org/officeDocument/2006/relationships/slideLayout" Target="../slideLayouts/slideLayout360.xml"/><Relationship Id="rId37" Type="http://schemas.openxmlformats.org/officeDocument/2006/relationships/slideLayout" Target="../slideLayouts/slideLayout365.xml"/><Relationship Id="rId40" Type="http://schemas.openxmlformats.org/officeDocument/2006/relationships/slideLayout" Target="../slideLayouts/slideLayout368.xml"/><Relationship Id="rId45" Type="http://schemas.openxmlformats.org/officeDocument/2006/relationships/slideLayout" Target="../slideLayouts/slideLayout373.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28" Type="http://schemas.openxmlformats.org/officeDocument/2006/relationships/slideLayout" Target="../slideLayouts/slideLayout356.xml"/><Relationship Id="rId36" Type="http://schemas.openxmlformats.org/officeDocument/2006/relationships/slideLayout" Target="../slideLayouts/slideLayout364.xml"/><Relationship Id="rId49" Type="http://schemas.openxmlformats.org/officeDocument/2006/relationships/slideLayout" Target="../slideLayouts/slideLayout377.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31" Type="http://schemas.openxmlformats.org/officeDocument/2006/relationships/slideLayout" Target="../slideLayouts/slideLayout359.xml"/><Relationship Id="rId44" Type="http://schemas.openxmlformats.org/officeDocument/2006/relationships/slideLayout" Target="../slideLayouts/slideLayout372.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 Id="rId27" Type="http://schemas.openxmlformats.org/officeDocument/2006/relationships/slideLayout" Target="../slideLayouts/slideLayout355.xml"/><Relationship Id="rId30" Type="http://schemas.openxmlformats.org/officeDocument/2006/relationships/slideLayout" Target="../slideLayouts/slideLayout358.xml"/><Relationship Id="rId35" Type="http://schemas.openxmlformats.org/officeDocument/2006/relationships/slideLayout" Target="../slideLayouts/slideLayout363.xml"/><Relationship Id="rId43" Type="http://schemas.openxmlformats.org/officeDocument/2006/relationships/slideLayout" Target="../slideLayouts/slideLayout371.xml"/><Relationship Id="rId48" Type="http://schemas.openxmlformats.org/officeDocument/2006/relationships/slideLayout" Target="../slideLayouts/slideLayout376.xml"/><Relationship Id="rId8" Type="http://schemas.openxmlformats.org/officeDocument/2006/relationships/slideLayout" Target="../slideLayouts/slideLayout336.xml"/><Relationship Id="rId51" Type="http://schemas.openxmlformats.org/officeDocument/2006/relationships/image" Target="../media/image1.png"/><Relationship Id="rId3" Type="http://schemas.openxmlformats.org/officeDocument/2006/relationships/slideLayout" Target="../slideLayouts/slideLayout331.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33" Type="http://schemas.openxmlformats.org/officeDocument/2006/relationships/slideLayout" Target="../slideLayouts/slideLayout361.xml"/><Relationship Id="rId38" Type="http://schemas.openxmlformats.org/officeDocument/2006/relationships/slideLayout" Target="../slideLayouts/slideLayout366.xml"/><Relationship Id="rId46" Type="http://schemas.openxmlformats.org/officeDocument/2006/relationships/slideLayout" Target="../slideLayouts/slideLayout374.xml"/><Relationship Id="rId20" Type="http://schemas.openxmlformats.org/officeDocument/2006/relationships/slideLayout" Target="../slideLayouts/slideLayout348.xml"/><Relationship Id="rId41" Type="http://schemas.openxmlformats.org/officeDocument/2006/relationships/slideLayout" Target="../slideLayouts/slideLayout369.xml"/><Relationship Id="rId1" Type="http://schemas.openxmlformats.org/officeDocument/2006/relationships/slideLayout" Target="../slideLayouts/slideLayout329.xml"/><Relationship Id="rId6" Type="http://schemas.openxmlformats.org/officeDocument/2006/relationships/slideLayout" Target="../slideLayouts/slideLayout334.xml"/></Relationships>
</file>

<file path=ppt/slideMasters/_rels/slideMaster6.xml.rels><?xml version="1.0" encoding="UTF-8" standalone="yes"?>
<Relationships xmlns="http://schemas.openxmlformats.org/package/2006/relationships"><Relationship Id="rId117" Type="http://schemas.openxmlformats.org/officeDocument/2006/relationships/slideLayout" Target="../slideLayouts/slideLayout494.xml"/><Relationship Id="rId21" Type="http://schemas.openxmlformats.org/officeDocument/2006/relationships/slideLayout" Target="../slideLayouts/slideLayout398.xml"/><Relationship Id="rId42" Type="http://schemas.openxmlformats.org/officeDocument/2006/relationships/slideLayout" Target="../slideLayouts/slideLayout419.xml"/><Relationship Id="rId63" Type="http://schemas.openxmlformats.org/officeDocument/2006/relationships/slideLayout" Target="../slideLayouts/slideLayout440.xml"/><Relationship Id="rId84" Type="http://schemas.openxmlformats.org/officeDocument/2006/relationships/slideLayout" Target="../slideLayouts/slideLayout461.xml"/><Relationship Id="rId16" Type="http://schemas.openxmlformats.org/officeDocument/2006/relationships/slideLayout" Target="../slideLayouts/slideLayout393.xml"/><Relationship Id="rId107" Type="http://schemas.openxmlformats.org/officeDocument/2006/relationships/slideLayout" Target="../slideLayouts/slideLayout484.xml"/><Relationship Id="rId11" Type="http://schemas.openxmlformats.org/officeDocument/2006/relationships/slideLayout" Target="../slideLayouts/slideLayout388.xml"/><Relationship Id="rId32" Type="http://schemas.openxmlformats.org/officeDocument/2006/relationships/slideLayout" Target="../slideLayouts/slideLayout409.xml"/><Relationship Id="rId37" Type="http://schemas.openxmlformats.org/officeDocument/2006/relationships/slideLayout" Target="../slideLayouts/slideLayout414.xml"/><Relationship Id="rId53" Type="http://schemas.openxmlformats.org/officeDocument/2006/relationships/slideLayout" Target="../slideLayouts/slideLayout430.xml"/><Relationship Id="rId58" Type="http://schemas.openxmlformats.org/officeDocument/2006/relationships/slideLayout" Target="../slideLayouts/slideLayout435.xml"/><Relationship Id="rId74" Type="http://schemas.openxmlformats.org/officeDocument/2006/relationships/slideLayout" Target="../slideLayouts/slideLayout451.xml"/><Relationship Id="rId79" Type="http://schemas.openxmlformats.org/officeDocument/2006/relationships/slideLayout" Target="../slideLayouts/slideLayout456.xml"/><Relationship Id="rId102" Type="http://schemas.openxmlformats.org/officeDocument/2006/relationships/slideLayout" Target="../slideLayouts/slideLayout479.xml"/><Relationship Id="rId123" Type="http://schemas.openxmlformats.org/officeDocument/2006/relationships/slideLayout" Target="../slideLayouts/slideLayout500.xml"/><Relationship Id="rId128" Type="http://schemas.openxmlformats.org/officeDocument/2006/relationships/slideLayout" Target="../slideLayouts/slideLayout505.xml"/><Relationship Id="rId5" Type="http://schemas.openxmlformats.org/officeDocument/2006/relationships/slideLayout" Target="../slideLayouts/slideLayout382.xml"/><Relationship Id="rId90" Type="http://schemas.openxmlformats.org/officeDocument/2006/relationships/slideLayout" Target="../slideLayouts/slideLayout467.xml"/><Relationship Id="rId95" Type="http://schemas.openxmlformats.org/officeDocument/2006/relationships/slideLayout" Target="../slideLayouts/slideLayout472.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43" Type="http://schemas.openxmlformats.org/officeDocument/2006/relationships/slideLayout" Target="../slideLayouts/slideLayout420.xml"/><Relationship Id="rId48" Type="http://schemas.openxmlformats.org/officeDocument/2006/relationships/slideLayout" Target="../slideLayouts/slideLayout425.xml"/><Relationship Id="rId64" Type="http://schemas.openxmlformats.org/officeDocument/2006/relationships/slideLayout" Target="../slideLayouts/slideLayout441.xml"/><Relationship Id="rId69" Type="http://schemas.openxmlformats.org/officeDocument/2006/relationships/slideLayout" Target="../slideLayouts/slideLayout446.xml"/><Relationship Id="rId113" Type="http://schemas.openxmlformats.org/officeDocument/2006/relationships/slideLayout" Target="../slideLayouts/slideLayout490.xml"/><Relationship Id="rId118" Type="http://schemas.openxmlformats.org/officeDocument/2006/relationships/slideLayout" Target="../slideLayouts/slideLayout495.xml"/><Relationship Id="rId80" Type="http://schemas.openxmlformats.org/officeDocument/2006/relationships/slideLayout" Target="../slideLayouts/slideLayout457.xml"/><Relationship Id="rId85" Type="http://schemas.openxmlformats.org/officeDocument/2006/relationships/slideLayout" Target="../slideLayouts/slideLayout462.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33" Type="http://schemas.openxmlformats.org/officeDocument/2006/relationships/slideLayout" Target="../slideLayouts/slideLayout410.xml"/><Relationship Id="rId38" Type="http://schemas.openxmlformats.org/officeDocument/2006/relationships/slideLayout" Target="../slideLayouts/slideLayout415.xml"/><Relationship Id="rId59" Type="http://schemas.openxmlformats.org/officeDocument/2006/relationships/slideLayout" Target="../slideLayouts/slideLayout436.xml"/><Relationship Id="rId103" Type="http://schemas.openxmlformats.org/officeDocument/2006/relationships/slideLayout" Target="../slideLayouts/slideLayout480.xml"/><Relationship Id="rId108" Type="http://schemas.openxmlformats.org/officeDocument/2006/relationships/slideLayout" Target="../slideLayouts/slideLayout485.xml"/><Relationship Id="rId124" Type="http://schemas.openxmlformats.org/officeDocument/2006/relationships/slideLayout" Target="../slideLayouts/slideLayout501.xml"/><Relationship Id="rId129" Type="http://schemas.openxmlformats.org/officeDocument/2006/relationships/slideLayout" Target="../slideLayouts/slideLayout506.xml"/><Relationship Id="rId54" Type="http://schemas.openxmlformats.org/officeDocument/2006/relationships/slideLayout" Target="../slideLayouts/slideLayout431.xml"/><Relationship Id="rId70" Type="http://schemas.openxmlformats.org/officeDocument/2006/relationships/slideLayout" Target="../slideLayouts/slideLayout447.xml"/><Relationship Id="rId75" Type="http://schemas.openxmlformats.org/officeDocument/2006/relationships/slideLayout" Target="../slideLayouts/slideLayout452.xml"/><Relationship Id="rId91" Type="http://schemas.openxmlformats.org/officeDocument/2006/relationships/slideLayout" Target="../slideLayouts/slideLayout468.xml"/><Relationship Id="rId96" Type="http://schemas.openxmlformats.org/officeDocument/2006/relationships/slideLayout" Target="../slideLayouts/slideLayout473.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49" Type="http://schemas.openxmlformats.org/officeDocument/2006/relationships/slideLayout" Target="../slideLayouts/slideLayout426.xml"/><Relationship Id="rId114" Type="http://schemas.openxmlformats.org/officeDocument/2006/relationships/slideLayout" Target="../slideLayouts/slideLayout491.xml"/><Relationship Id="rId119" Type="http://schemas.openxmlformats.org/officeDocument/2006/relationships/slideLayout" Target="../slideLayouts/slideLayout496.xml"/><Relationship Id="rId44" Type="http://schemas.openxmlformats.org/officeDocument/2006/relationships/slideLayout" Target="../slideLayouts/slideLayout421.xml"/><Relationship Id="rId60" Type="http://schemas.openxmlformats.org/officeDocument/2006/relationships/slideLayout" Target="../slideLayouts/slideLayout437.xml"/><Relationship Id="rId65" Type="http://schemas.openxmlformats.org/officeDocument/2006/relationships/slideLayout" Target="../slideLayouts/slideLayout442.xml"/><Relationship Id="rId81" Type="http://schemas.openxmlformats.org/officeDocument/2006/relationships/slideLayout" Target="../slideLayouts/slideLayout458.xml"/><Relationship Id="rId86" Type="http://schemas.openxmlformats.org/officeDocument/2006/relationships/slideLayout" Target="../slideLayouts/slideLayout463.xml"/><Relationship Id="rId130" Type="http://schemas.openxmlformats.org/officeDocument/2006/relationships/slideLayout" Target="../slideLayouts/slideLayout507.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9" Type="http://schemas.openxmlformats.org/officeDocument/2006/relationships/slideLayout" Target="../slideLayouts/slideLayout416.xml"/><Relationship Id="rId109" Type="http://schemas.openxmlformats.org/officeDocument/2006/relationships/slideLayout" Target="../slideLayouts/slideLayout486.xml"/><Relationship Id="rId34" Type="http://schemas.openxmlformats.org/officeDocument/2006/relationships/slideLayout" Target="../slideLayouts/slideLayout411.xml"/><Relationship Id="rId50" Type="http://schemas.openxmlformats.org/officeDocument/2006/relationships/slideLayout" Target="../slideLayouts/slideLayout427.xml"/><Relationship Id="rId55" Type="http://schemas.openxmlformats.org/officeDocument/2006/relationships/slideLayout" Target="../slideLayouts/slideLayout432.xml"/><Relationship Id="rId76" Type="http://schemas.openxmlformats.org/officeDocument/2006/relationships/slideLayout" Target="../slideLayouts/slideLayout453.xml"/><Relationship Id="rId97" Type="http://schemas.openxmlformats.org/officeDocument/2006/relationships/slideLayout" Target="../slideLayouts/slideLayout474.xml"/><Relationship Id="rId104" Type="http://schemas.openxmlformats.org/officeDocument/2006/relationships/slideLayout" Target="../slideLayouts/slideLayout481.xml"/><Relationship Id="rId120" Type="http://schemas.openxmlformats.org/officeDocument/2006/relationships/slideLayout" Target="../slideLayouts/slideLayout497.xml"/><Relationship Id="rId125" Type="http://schemas.openxmlformats.org/officeDocument/2006/relationships/slideLayout" Target="../slideLayouts/slideLayout502.xml"/><Relationship Id="rId7" Type="http://schemas.openxmlformats.org/officeDocument/2006/relationships/slideLayout" Target="../slideLayouts/slideLayout384.xml"/><Relationship Id="rId71" Type="http://schemas.openxmlformats.org/officeDocument/2006/relationships/slideLayout" Target="../slideLayouts/slideLayout448.xml"/><Relationship Id="rId92" Type="http://schemas.openxmlformats.org/officeDocument/2006/relationships/slideLayout" Target="../slideLayouts/slideLayout469.xml"/><Relationship Id="rId2" Type="http://schemas.openxmlformats.org/officeDocument/2006/relationships/slideLayout" Target="../slideLayouts/slideLayout379.xml"/><Relationship Id="rId29" Type="http://schemas.openxmlformats.org/officeDocument/2006/relationships/slideLayout" Target="../slideLayouts/slideLayout406.xml"/><Relationship Id="rId24" Type="http://schemas.openxmlformats.org/officeDocument/2006/relationships/slideLayout" Target="../slideLayouts/slideLayout401.xml"/><Relationship Id="rId40" Type="http://schemas.openxmlformats.org/officeDocument/2006/relationships/slideLayout" Target="../slideLayouts/slideLayout417.xml"/><Relationship Id="rId45" Type="http://schemas.openxmlformats.org/officeDocument/2006/relationships/slideLayout" Target="../slideLayouts/slideLayout422.xml"/><Relationship Id="rId66" Type="http://schemas.openxmlformats.org/officeDocument/2006/relationships/slideLayout" Target="../slideLayouts/slideLayout443.xml"/><Relationship Id="rId87" Type="http://schemas.openxmlformats.org/officeDocument/2006/relationships/slideLayout" Target="../slideLayouts/slideLayout464.xml"/><Relationship Id="rId110" Type="http://schemas.openxmlformats.org/officeDocument/2006/relationships/slideLayout" Target="../slideLayouts/slideLayout487.xml"/><Relationship Id="rId115" Type="http://schemas.openxmlformats.org/officeDocument/2006/relationships/slideLayout" Target="../slideLayouts/slideLayout492.xml"/><Relationship Id="rId131" Type="http://schemas.openxmlformats.org/officeDocument/2006/relationships/slideLayout" Target="../slideLayouts/slideLayout508.xml"/><Relationship Id="rId61" Type="http://schemas.openxmlformats.org/officeDocument/2006/relationships/slideLayout" Target="../slideLayouts/slideLayout438.xml"/><Relationship Id="rId82" Type="http://schemas.openxmlformats.org/officeDocument/2006/relationships/slideLayout" Target="../slideLayouts/slideLayout459.xml"/><Relationship Id="rId19" Type="http://schemas.openxmlformats.org/officeDocument/2006/relationships/slideLayout" Target="../slideLayouts/slideLayout396.xml"/><Relationship Id="rId14" Type="http://schemas.openxmlformats.org/officeDocument/2006/relationships/slideLayout" Target="../slideLayouts/slideLayout391.xml"/><Relationship Id="rId30" Type="http://schemas.openxmlformats.org/officeDocument/2006/relationships/slideLayout" Target="../slideLayouts/slideLayout407.xml"/><Relationship Id="rId35" Type="http://schemas.openxmlformats.org/officeDocument/2006/relationships/slideLayout" Target="../slideLayouts/slideLayout412.xml"/><Relationship Id="rId56" Type="http://schemas.openxmlformats.org/officeDocument/2006/relationships/slideLayout" Target="../slideLayouts/slideLayout433.xml"/><Relationship Id="rId77" Type="http://schemas.openxmlformats.org/officeDocument/2006/relationships/slideLayout" Target="../slideLayouts/slideLayout454.xml"/><Relationship Id="rId100" Type="http://schemas.openxmlformats.org/officeDocument/2006/relationships/slideLayout" Target="../slideLayouts/slideLayout477.xml"/><Relationship Id="rId105" Type="http://schemas.openxmlformats.org/officeDocument/2006/relationships/slideLayout" Target="../slideLayouts/slideLayout482.xml"/><Relationship Id="rId126" Type="http://schemas.openxmlformats.org/officeDocument/2006/relationships/slideLayout" Target="../slideLayouts/slideLayout503.xml"/><Relationship Id="rId8" Type="http://schemas.openxmlformats.org/officeDocument/2006/relationships/slideLayout" Target="../slideLayouts/slideLayout385.xml"/><Relationship Id="rId51" Type="http://schemas.openxmlformats.org/officeDocument/2006/relationships/slideLayout" Target="../slideLayouts/slideLayout428.xml"/><Relationship Id="rId72" Type="http://schemas.openxmlformats.org/officeDocument/2006/relationships/slideLayout" Target="../slideLayouts/slideLayout449.xml"/><Relationship Id="rId93" Type="http://schemas.openxmlformats.org/officeDocument/2006/relationships/slideLayout" Target="../slideLayouts/slideLayout470.xml"/><Relationship Id="rId98" Type="http://schemas.openxmlformats.org/officeDocument/2006/relationships/slideLayout" Target="../slideLayouts/slideLayout475.xml"/><Relationship Id="rId121" Type="http://schemas.openxmlformats.org/officeDocument/2006/relationships/slideLayout" Target="../slideLayouts/slideLayout498.xml"/><Relationship Id="rId3" Type="http://schemas.openxmlformats.org/officeDocument/2006/relationships/slideLayout" Target="../slideLayouts/slideLayout380.xml"/><Relationship Id="rId25" Type="http://schemas.openxmlformats.org/officeDocument/2006/relationships/slideLayout" Target="../slideLayouts/slideLayout402.xml"/><Relationship Id="rId46" Type="http://schemas.openxmlformats.org/officeDocument/2006/relationships/slideLayout" Target="../slideLayouts/slideLayout423.xml"/><Relationship Id="rId67" Type="http://schemas.openxmlformats.org/officeDocument/2006/relationships/slideLayout" Target="../slideLayouts/slideLayout444.xml"/><Relationship Id="rId116" Type="http://schemas.openxmlformats.org/officeDocument/2006/relationships/slideLayout" Target="../slideLayouts/slideLayout493.xml"/><Relationship Id="rId20" Type="http://schemas.openxmlformats.org/officeDocument/2006/relationships/slideLayout" Target="../slideLayouts/slideLayout397.xml"/><Relationship Id="rId41" Type="http://schemas.openxmlformats.org/officeDocument/2006/relationships/slideLayout" Target="../slideLayouts/slideLayout418.xml"/><Relationship Id="rId62" Type="http://schemas.openxmlformats.org/officeDocument/2006/relationships/slideLayout" Target="../slideLayouts/slideLayout439.xml"/><Relationship Id="rId83" Type="http://schemas.openxmlformats.org/officeDocument/2006/relationships/slideLayout" Target="../slideLayouts/slideLayout460.xml"/><Relationship Id="rId88" Type="http://schemas.openxmlformats.org/officeDocument/2006/relationships/slideLayout" Target="../slideLayouts/slideLayout465.xml"/><Relationship Id="rId111" Type="http://schemas.openxmlformats.org/officeDocument/2006/relationships/slideLayout" Target="../slideLayouts/slideLayout488.xml"/><Relationship Id="rId132" Type="http://schemas.openxmlformats.org/officeDocument/2006/relationships/theme" Target="../theme/theme6.xml"/><Relationship Id="rId15" Type="http://schemas.openxmlformats.org/officeDocument/2006/relationships/slideLayout" Target="../slideLayouts/slideLayout392.xml"/><Relationship Id="rId36" Type="http://schemas.openxmlformats.org/officeDocument/2006/relationships/slideLayout" Target="../slideLayouts/slideLayout413.xml"/><Relationship Id="rId57" Type="http://schemas.openxmlformats.org/officeDocument/2006/relationships/slideLayout" Target="../slideLayouts/slideLayout434.xml"/><Relationship Id="rId106" Type="http://schemas.openxmlformats.org/officeDocument/2006/relationships/slideLayout" Target="../slideLayouts/slideLayout483.xml"/><Relationship Id="rId127" Type="http://schemas.openxmlformats.org/officeDocument/2006/relationships/slideLayout" Target="../slideLayouts/slideLayout504.xml"/><Relationship Id="rId10" Type="http://schemas.openxmlformats.org/officeDocument/2006/relationships/slideLayout" Target="../slideLayouts/slideLayout387.xml"/><Relationship Id="rId31" Type="http://schemas.openxmlformats.org/officeDocument/2006/relationships/slideLayout" Target="../slideLayouts/slideLayout408.xml"/><Relationship Id="rId52" Type="http://schemas.openxmlformats.org/officeDocument/2006/relationships/slideLayout" Target="../slideLayouts/slideLayout429.xml"/><Relationship Id="rId73" Type="http://schemas.openxmlformats.org/officeDocument/2006/relationships/slideLayout" Target="../slideLayouts/slideLayout450.xml"/><Relationship Id="rId78" Type="http://schemas.openxmlformats.org/officeDocument/2006/relationships/slideLayout" Target="../slideLayouts/slideLayout455.xml"/><Relationship Id="rId94" Type="http://schemas.openxmlformats.org/officeDocument/2006/relationships/slideLayout" Target="../slideLayouts/slideLayout471.xml"/><Relationship Id="rId99" Type="http://schemas.openxmlformats.org/officeDocument/2006/relationships/slideLayout" Target="../slideLayouts/slideLayout476.xml"/><Relationship Id="rId101" Type="http://schemas.openxmlformats.org/officeDocument/2006/relationships/slideLayout" Target="../slideLayouts/slideLayout478.xml"/><Relationship Id="rId122" Type="http://schemas.openxmlformats.org/officeDocument/2006/relationships/slideLayout" Target="../slideLayouts/slideLayout499.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26" Type="http://schemas.openxmlformats.org/officeDocument/2006/relationships/slideLayout" Target="../slideLayouts/slideLayout403.xml"/><Relationship Id="rId47" Type="http://schemas.openxmlformats.org/officeDocument/2006/relationships/slideLayout" Target="../slideLayouts/slideLayout424.xml"/><Relationship Id="rId68" Type="http://schemas.openxmlformats.org/officeDocument/2006/relationships/slideLayout" Target="../slideLayouts/slideLayout445.xml"/><Relationship Id="rId89" Type="http://schemas.openxmlformats.org/officeDocument/2006/relationships/slideLayout" Target="../slideLayouts/slideLayout466.xml"/><Relationship Id="rId112" Type="http://schemas.openxmlformats.org/officeDocument/2006/relationships/slideLayout" Target="../slideLayouts/slideLayout489.xml"/><Relationship Id="rId133"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slideLayout" Target="../slideLayouts/slideLayout534.xml"/><Relationship Id="rId39" Type="http://schemas.openxmlformats.org/officeDocument/2006/relationships/slideLayout" Target="../slideLayouts/slideLayout547.xml"/><Relationship Id="rId21" Type="http://schemas.openxmlformats.org/officeDocument/2006/relationships/slideLayout" Target="../slideLayouts/slideLayout529.xml"/><Relationship Id="rId34" Type="http://schemas.openxmlformats.org/officeDocument/2006/relationships/slideLayout" Target="../slideLayouts/slideLayout542.xml"/><Relationship Id="rId42" Type="http://schemas.openxmlformats.org/officeDocument/2006/relationships/slideLayout" Target="../slideLayouts/slideLayout550.xml"/><Relationship Id="rId47" Type="http://schemas.openxmlformats.org/officeDocument/2006/relationships/slideLayout" Target="../slideLayouts/slideLayout555.xml"/><Relationship Id="rId50" Type="http://schemas.openxmlformats.org/officeDocument/2006/relationships/slideLayout" Target="../slideLayouts/slideLayout558.xml"/><Relationship Id="rId55" Type="http://schemas.openxmlformats.org/officeDocument/2006/relationships/theme" Target="../theme/theme7.xml"/><Relationship Id="rId7" Type="http://schemas.openxmlformats.org/officeDocument/2006/relationships/slideLayout" Target="../slideLayouts/slideLayout515.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9" Type="http://schemas.openxmlformats.org/officeDocument/2006/relationships/slideLayout" Target="../slideLayouts/slideLayout537.xml"/><Relationship Id="rId11" Type="http://schemas.openxmlformats.org/officeDocument/2006/relationships/slideLayout" Target="../slideLayouts/slideLayout519.xml"/><Relationship Id="rId24" Type="http://schemas.openxmlformats.org/officeDocument/2006/relationships/slideLayout" Target="../slideLayouts/slideLayout532.xml"/><Relationship Id="rId32" Type="http://schemas.openxmlformats.org/officeDocument/2006/relationships/slideLayout" Target="../slideLayouts/slideLayout540.xml"/><Relationship Id="rId37" Type="http://schemas.openxmlformats.org/officeDocument/2006/relationships/slideLayout" Target="../slideLayouts/slideLayout545.xml"/><Relationship Id="rId40" Type="http://schemas.openxmlformats.org/officeDocument/2006/relationships/slideLayout" Target="../slideLayouts/slideLayout548.xml"/><Relationship Id="rId45" Type="http://schemas.openxmlformats.org/officeDocument/2006/relationships/slideLayout" Target="../slideLayouts/slideLayout553.xml"/><Relationship Id="rId53" Type="http://schemas.openxmlformats.org/officeDocument/2006/relationships/slideLayout" Target="../slideLayouts/slideLayout561.xml"/><Relationship Id="rId5" Type="http://schemas.openxmlformats.org/officeDocument/2006/relationships/slideLayout" Target="../slideLayouts/slideLayout513.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31" Type="http://schemas.openxmlformats.org/officeDocument/2006/relationships/slideLayout" Target="../slideLayouts/slideLayout539.xml"/><Relationship Id="rId44" Type="http://schemas.openxmlformats.org/officeDocument/2006/relationships/slideLayout" Target="../slideLayouts/slideLayout552.xml"/><Relationship Id="rId52" Type="http://schemas.openxmlformats.org/officeDocument/2006/relationships/slideLayout" Target="../slideLayouts/slideLayout560.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 Id="rId22" Type="http://schemas.openxmlformats.org/officeDocument/2006/relationships/slideLayout" Target="../slideLayouts/slideLayout530.xml"/><Relationship Id="rId27" Type="http://schemas.openxmlformats.org/officeDocument/2006/relationships/slideLayout" Target="../slideLayouts/slideLayout535.xml"/><Relationship Id="rId30" Type="http://schemas.openxmlformats.org/officeDocument/2006/relationships/slideLayout" Target="../slideLayouts/slideLayout538.xml"/><Relationship Id="rId35" Type="http://schemas.openxmlformats.org/officeDocument/2006/relationships/slideLayout" Target="../slideLayouts/slideLayout543.xml"/><Relationship Id="rId43" Type="http://schemas.openxmlformats.org/officeDocument/2006/relationships/slideLayout" Target="../slideLayouts/slideLayout551.xml"/><Relationship Id="rId48" Type="http://schemas.openxmlformats.org/officeDocument/2006/relationships/slideLayout" Target="../slideLayouts/slideLayout556.xml"/><Relationship Id="rId56" Type="http://schemas.openxmlformats.org/officeDocument/2006/relationships/image" Target="../media/image149.emf"/><Relationship Id="rId8" Type="http://schemas.openxmlformats.org/officeDocument/2006/relationships/slideLayout" Target="../slideLayouts/slideLayout516.xml"/><Relationship Id="rId51" Type="http://schemas.openxmlformats.org/officeDocument/2006/relationships/slideLayout" Target="../slideLayouts/slideLayout559.xml"/><Relationship Id="rId3" Type="http://schemas.openxmlformats.org/officeDocument/2006/relationships/slideLayout" Target="../slideLayouts/slideLayout511.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slideLayout" Target="../slideLayouts/slideLayout533.xml"/><Relationship Id="rId33" Type="http://schemas.openxmlformats.org/officeDocument/2006/relationships/slideLayout" Target="../slideLayouts/slideLayout541.xml"/><Relationship Id="rId38" Type="http://schemas.openxmlformats.org/officeDocument/2006/relationships/slideLayout" Target="../slideLayouts/slideLayout546.xml"/><Relationship Id="rId46" Type="http://schemas.openxmlformats.org/officeDocument/2006/relationships/slideLayout" Target="../slideLayouts/slideLayout554.xml"/><Relationship Id="rId20" Type="http://schemas.openxmlformats.org/officeDocument/2006/relationships/slideLayout" Target="../slideLayouts/slideLayout528.xml"/><Relationship Id="rId41" Type="http://schemas.openxmlformats.org/officeDocument/2006/relationships/slideLayout" Target="../slideLayouts/slideLayout549.xml"/><Relationship Id="rId54" Type="http://schemas.openxmlformats.org/officeDocument/2006/relationships/slideLayout" Target="../slideLayouts/slideLayout562.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5" Type="http://schemas.openxmlformats.org/officeDocument/2006/relationships/slideLayout" Target="../slideLayouts/slideLayout523.xml"/><Relationship Id="rId23" Type="http://schemas.openxmlformats.org/officeDocument/2006/relationships/slideLayout" Target="../slideLayouts/slideLayout531.xml"/><Relationship Id="rId28" Type="http://schemas.openxmlformats.org/officeDocument/2006/relationships/slideLayout" Target="../slideLayouts/slideLayout536.xml"/><Relationship Id="rId36" Type="http://schemas.openxmlformats.org/officeDocument/2006/relationships/slideLayout" Target="../slideLayouts/slideLayout544.xml"/><Relationship Id="rId49" Type="http://schemas.openxmlformats.org/officeDocument/2006/relationships/slideLayout" Target="../slideLayouts/slideLayout55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575.xml"/><Relationship Id="rId18" Type="http://schemas.openxmlformats.org/officeDocument/2006/relationships/slideLayout" Target="../slideLayouts/slideLayout580.xml"/><Relationship Id="rId26" Type="http://schemas.openxmlformats.org/officeDocument/2006/relationships/slideLayout" Target="../slideLayouts/slideLayout588.xml"/><Relationship Id="rId39" Type="http://schemas.openxmlformats.org/officeDocument/2006/relationships/slideLayout" Target="../slideLayouts/slideLayout601.xml"/><Relationship Id="rId21" Type="http://schemas.openxmlformats.org/officeDocument/2006/relationships/slideLayout" Target="../slideLayouts/slideLayout583.xml"/><Relationship Id="rId34" Type="http://schemas.openxmlformats.org/officeDocument/2006/relationships/slideLayout" Target="../slideLayouts/slideLayout596.xml"/><Relationship Id="rId42" Type="http://schemas.openxmlformats.org/officeDocument/2006/relationships/slideLayout" Target="../slideLayouts/slideLayout604.xml"/><Relationship Id="rId47" Type="http://schemas.openxmlformats.org/officeDocument/2006/relationships/slideLayout" Target="../slideLayouts/slideLayout609.xml"/><Relationship Id="rId50" Type="http://schemas.openxmlformats.org/officeDocument/2006/relationships/theme" Target="../theme/theme8.xml"/><Relationship Id="rId7" Type="http://schemas.openxmlformats.org/officeDocument/2006/relationships/slideLayout" Target="../slideLayouts/slideLayout569.xml"/><Relationship Id="rId2" Type="http://schemas.openxmlformats.org/officeDocument/2006/relationships/slideLayout" Target="../slideLayouts/slideLayout564.xml"/><Relationship Id="rId16" Type="http://schemas.openxmlformats.org/officeDocument/2006/relationships/slideLayout" Target="../slideLayouts/slideLayout578.xml"/><Relationship Id="rId29" Type="http://schemas.openxmlformats.org/officeDocument/2006/relationships/slideLayout" Target="../slideLayouts/slideLayout591.xml"/><Relationship Id="rId11" Type="http://schemas.openxmlformats.org/officeDocument/2006/relationships/slideLayout" Target="../slideLayouts/slideLayout573.xml"/><Relationship Id="rId24" Type="http://schemas.openxmlformats.org/officeDocument/2006/relationships/slideLayout" Target="../slideLayouts/slideLayout586.xml"/><Relationship Id="rId32" Type="http://schemas.openxmlformats.org/officeDocument/2006/relationships/slideLayout" Target="../slideLayouts/slideLayout594.xml"/><Relationship Id="rId37" Type="http://schemas.openxmlformats.org/officeDocument/2006/relationships/slideLayout" Target="../slideLayouts/slideLayout599.xml"/><Relationship Id="rId40" Type="http://schemas.openxmlformats.org/officeDocument/2006/relationships/slideLayout" Target="../slideLayouts/slideLayout602.xml"/><Relationship Id="rId45" Type="http://schemas.openxmlformats.org/officeDocument/2006/relationships/slideLayout" Target="../slideLayouts/slideLayout607.xml"/><Relationship Id="rId5" Type="http://schemas.openxmlformats.org/officeDocument/2006/relationships/slideLayout" Target="../slideLayouts/slideLayout567.xml"/><Relationship Id="rId15" Type="http://schemas.openxmlformats.org/officeDocument/2006/relationships/slideLayout" Target="../slideLayouts/slideLayout577.xml"/><Relationship Id="rId23" Type="http://schemas.openxmlformats.org/officeDocument/2006/relationships/slideLayout" Target="../slideLayouts/slideLayout585.xml"/><Relationship Id="rId28" Type="http://schemas.openxmlformats.org/officeDocument/2006/relationships/slideLayout" Target="../slideLayouts/slideLayout590.xml"/><Relationship Id="rId36" Type="http://schemas.openxmlformats.org/officeDocument/2006/relationships/slideLayout" Target="../slideLayouts/slideLayout598.xml"/><Relationship Id="rId49" Type="http://schemas.openxmlformats.org/officeDocument/2006/relationships/slideLayout" Target="../slideLayouts/slideLayout611.xml"/><Relationship Id="rId10" Type="http://schemas.openxmlformats.org/officeDocument/2006/relationships/slideLayout" Target="../slideLayouts/slideLayout572.xml"/><Relationship Id="rId19" Type="http://schemas.openxmlformats.org/officeDocument/2006/relationships/slideLayout" Target="../slideLayouts/slideLayout581.xml"/><Relationship Id="rId31" Type="http://schemas.openxmlformats.org/officeDocument/2006/relationships/slideLayout" Target="../slideLayouts/slideLayout593.xml"/><Relationship Id="rId44" Type="http://schemas.openxmlformats.org/officeDocument/2006/relationships/slideLayout" Target="../slideLayouts/slideLayout606.xml"/><Relationship Id="rId52" Type="http://schemas.openxmlformats.org/officeDocument/2006/relationships/image" Target="../media/image193.svg"/><Relationship Id="rId4" Type="http://schemas.openxmlformats.org/officeDocument/2006/relationships/slideLayout" Target="../slideLayouts/slideLayout566.xml"/><Relationship Id="rId9" Type="http://schemas.openxmlformats.org/officeDocument/2006/relationships/slideLayout" Target="../slideLayouts/slideLayout571.xml"/><Relationship Id="rId14" Type="http://schemas.openxmlformats.org/officeDocument/2006/relationships/slideLayout" Target="../slideLayouts/slideLayout576.xml"/><Relationship Id="rId22" Type="http://schemas.openxmlformats.org/officeDocument/2006/relationships/slideLayout" Target="../slideLayouts/slideLayout584.xml"/><Relationship Id="rId27" Type="http://schemas.openxmlformats.org/officeDocument/2006/relationships/slideLayout" Target="../slideLayouts/slideLayout589.xml"/><Relationship Id="rId30" Type="http://schemas.openxmlformats.org/officeDocument/2006/relationships/slideLayout" Target="../slideLayouts/slideLayout592.xml"/><Relationship Id="rId35" Type="http://schemas.openxmlformats.org/officeDocument/2006/relationships/slideLayout" Target="../slideLayouts/slideLayout597.xml"/><Relationship Id="rId43" Type="http://schemas.openxmlformats.org/officeDocument/2006/relationships/slideLayout" Target="../slideLayouts/slideLayout605.xml"/><Relationship Id="rId48" Type="http://schemas.openxmlformats.org/officeDocument/2006/relationships/slideLayout" Target="../slideLayouts/slideLayout610.xml"/><Relationship Id="rId8" Type="http://schemas.openxmlformats.org/officeDocument/2006/relationships/slideLayout" Target="../slideLayouts/slideLayout570.xml"/><Relationship Id="rId51" Type="http://schemas.openxmlformats.org/officeDocument/2006/relationships/image" Target="../media/image192.png"/><Relationship Id="rId3" Type="http://schemas.openxmlformats.org/officeDocument/2006/relationships/slideLayout" Target="../slideLayouts/slideLayout565.xml"/><Relationship Id="rId12" Type="http://schemas.openxmlformats.org/officeDocument/2006/relationships/slideLayout" Target="../slideLayouts/slideLayout574.xml"/><Relationship Id="rId17" Type="http://schemas.openxmlformats.org/officeDocument/2006/relationships/slideLayout" Target="../slideLayouts/slideLayout579.xml"/><Relationship Id="rId25" Type="http://schemas.openxmlformats.org/officeDocument/2006/relationships/slideLayout" Target="../slideLayouts/slideLayout587.xml"/><Relationship Id="rId33" Type="http://schemas.openxmlformats.org/officeDocument/2006/relationships/slideLayout" Target="../slideLayouts/slideLayout595.xml"/><Relationship Id="rId38" Type="http://schemas.openxmlformats.org/officeDocument/2006/relationships/slideLayout" Target="../slideLayouts/slideLayout600.xml"/><Relationship Id="rId46" Type="http://schemas.openxmlformats.org/officeDocument/2006/relationships/slideLayout" Target="../slideLayouts/slideLayout608.xml"/><Relationship Id="rId20" Type="http://schemas.openxmlformats.org/officeDocument/2006/relationships/slideLayout" Target="../slideLayouts/slideLayout582.xml"/><Relationship Id="rId41" Type="http://schemas.openxmlformats.org/officeDocument/2006/relationships/slideLayout" Target="../slideLayouts/slideLayout603.xml"/><Relationship Id="rId1" Type="http://schemas.openxmlformats.org/officeDocument/2006/relationships/slideLayout" Target="../slideLayouts/slideLayout563.xml"/><Relationship Id="rId6" Type="http://schemas.openxmlformats.org/officeDocument/2006/relationships/slideLayout" Target="../slideLayouts/slideLayout5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A974DFFC-E26C-FF7F-92C1-388763AECEB7}"/>
              </a:ext>
            </a:extLst>
          </p:cNvPr>
          <p:cNvPicPr>
            <a:picLocks noChangeAspect="1" noChangeArrowheads="1"/>
          </p:cNvPicPr>
          <p:nvPr userDrawn="1"/>
        </p:nvPicPr>
        <p:blipFill>
          <a:blip r:embed="rId126"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208919"/>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 id="2147484002" r:id="rId29"/>
    <p:sldLayoutId id="2147484003" r:id="rId30"/>
    <p:sldLayoutId id="2147484004" r:id="rId31"/>
    <p:sldLayoutId id="2147484005" r:id="rId32"/>
    <p:sldLayoutId id="2147484006" r:id="rId33"/>
    <p:sldLayoutId id="2147484007" r:id="rId34"/>
    <p:sldLayoutId id="2147484008" r:id="rId35"/>
    <p:sldLayoutId id="2147484009" r:id="rId36"/>
    <p:sldLayoutId id="2147484010" r:id="rId37"/>
    <p:sldLayoutId id="2147484011" r:id="rId38"/>
    <p:sldLayoutId id="2147484012" r:id="rId39"/>
    <p:sldLayoutId id="2147484013" r:id="rId40"/>
    <p:sldLayoutId id="2147484014" r:id="rId41"/>
    <p:sldLayoutId id="2147484015" r:id="rId42"/>
    <p:sldLayoutId id="2147484016" r:id="rId43"/>
    <p:sldLayoutId id="2147484017" r:id="rId44"/>
    <p:sldLayoutId id="2147484018" r:id="rId45"/>
    <p:sldLayoutId id="2147484019" r:id="rId46"/>
    <p:sldLayoutId id="2147484020" r:id="rId47"/>
    <p:sldLayoutId id="2147484021" r:id="rId48"/>
    <p:sldLayoutId id="2147484022" r:id="rId49"/>
    <p:sldLayoutId id="2147484023" r:id="rId50"/>
    <p:sldLayoutId id="2147484024" r:id="rId51"/>
    <p:sldLayoutId id="2147484025" r:id="rId52"/>
    <p:sldLayoutId id="2147484026" r:id="rId53"/>
    <p:sldLayoutId id="2147484027" r:id="rId54"/>
    <p:sldLayoutId id="2147484028" r:id="rId55"/>
    <p:sldLayoutId id="2147484029" r:id="rId56"/>
    <p:sldLayoutId id="2147484030" r:id="rId57"/>
    <p:sldLayoutId id="2147484031" r:id="rId58"/>
    <p:sldLayoutId id="2147484032" r:id="rId59"/>
    <p:sldLayoutId id="2147484033" r:id="rId60"/>
    <p:sldLayoutId id="2147484034" r:id="rId61"/>
    <p:sldLayoutId id="2147484035" r:id="rId62"/>
    <p:sldLayoutId id="2147484036" r:id="rId63"/>
    <p:sldLayoutId id="2147484037" r:id="rId64"/>
    <p:sldLayoutId id="2147484038" r:id="rId65"/>
    <p:sldLayoutId id="2147484039" r:id="rId66"/>
    <p:sldLayoutId id="2147484040" r:id="rId67"/>
    <p:sldLayoutId id="2147484041" r:id="rId68"/>
    <p:sldLayoutId id="2147484042" r:id="rId69"/>
    <p:sldLayoutId id="2147484043" r:id="rId70"/>
    <p:sldLayoutId id="2147484044" r:id="rId71"/>
    <p:sldLayoutId id="2147484045" r:id="rId72"/>
    <p:sldLayoutId id="2147484046" r:id="rId73"/>
    <p:sldLayoutId id="2147484047" r:id="rId74"/>
    <p:sldLayoutId id="2147484048" r:id="rId75"/>
    <p:sldLayoutId id="2147484049" r:id="rId76"/>
    <p:sldLayoutId id="2147484050" r:id="rId77"/>
    <p:sldLayoutId id="2147484051" r:id="rId78"/>
    <p:sldLayoutId id="2147484052" r:id="rId79"/>
    <p:sldLayoutId id="2147484053" r:id="rId80"/>
    <p:sldLayoutId id="2147484054" r:id="rId81"/>
    <p:sldLayoutId id="2147484055" r:id="rId82"/>
    <p:sldLayoutId id="2147484056" r:id="rId83"/>
    <p:sldLayoutId id="2147484057" r:id="rId84"/>
    <p:sldLayoutId id="2147484058" r:id="rId85"/>
    <p:sldLayoutId id="2147484059" r:id="rId86"/>
    <p:sldLayoutId id="2147484060" r:id="rId87"/>
    <p:sldLayoutId id="2147484061" r:id="rId88"/>
    <p:sldLayoutId id="2147484062" r:id="rId89"/>
    <p:sldLayoutId id="2147484063" r:id="rId90"/>
    <p:sldLayoutId id="2147484064" r:id="rId91"/>
    <p:sldLayoutId id="2147484065" r:id="rId92"/>
    <p:sldLayoutId id="2147484066" r:id="rId93"/>
    <p:sldLayoutId id="2147484067" r:id="rId94"/>
    <p:sldLayoutId id="2147484068" r:id="rId95"/>
    <p:sldLayoutId id="2147484069" r:id="rId96"/>
    <p:sldLayoutId id="2147484070" r:id="rId97"/>
    <p:sldLayoutId id="2147484071" r:id="rId98"/>
    <p:sldLayoutId id="2147484072" r:id="rId99"/>
    <p:sldLayoutId id="2147484073" r:id="rId100"/>
    <p:sldLayoutId id="2147484074" r:id="rId101"/>
    <p:sldLayoutId id="2147484075" r:id="rId102"/>
    <p:sldLayoutId id="2147484076" r:id="rId103"/>
    <p:sldLayoutId id="2147484077" r:id="rId104"/>
    <p:sldLayoutId id="2147484078" r:id="rId105"/>
    <p:sldLayoutId id="2147484079" r:id="rId106"/>
    <p:sldLayoutId id="2147484080" r:id="rId107"/>
    <p:sldLayoutId id="2147484081" r:id="rId108"/>
    <p:sldLayoutId id="2147484082" r:id="rId109"/>
    <p:sldLayoutId id="2147484083" r:id="rId110"/>
    <p:sldLayoutId id="2147484084" r:id="rId111"/>
    <p:sldLayoutId id="2147484085" r:id="rId112"/>
    <p:sldLayoutId id="2147484086" r:id="rId113"/>
    <p:sldLayoutId id="2147484087" r:id="rId114"/>
    <p:sldLayoutId id="2147484088" r:id="rId115"/>
    <p:sldLayoutId id="2147484089" r:id="rId116"/>
    <p:sldLayoutId id="2147484090" r:id="rId117"/>
    <p:sldLayoutId id="2147484091" r:id="rId118"/>
    <p:sldLayoutId id="2147484092" r:id="rId119"/>
    <p:sldLayoutId id="2147484093" r:id="rId120"/>
    <p:sldLayoutId id="2147484094" r:id="rId121"/>
    <p:sldLayoutId id="2147483953" r:id="rId122"/>
    <p:sldLayoutId id="2147483960" r:id="rId123"/>
    <p:sldLayoutId id="2147483964" r:id="rId124"/>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702966"/>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 id="2147484130" r:id="rId22"/>
    <p:sldLayoutId id="2147484131" r:id="rId23"/>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135"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769407"/>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 id="2147484152" r:id="rId19"/>
    <p:sldLayoutId id="2147484153" r:id="rId20"/>
    <p:sldLayoutId id="2147484154" r:id="rId21"/>
    <p:sldLayoutId id="2147484155" r:id="rId22"/>
    <p:sldLayoutId id="2147484156" r:id="rId23"/>
    <p:sldLayoutId id="2147484157" r:id="rId24"/>
    <p:sldLayoutId id="2147484158" r:id="rId25"/>
    <p:sldLayoutId id="2147484159" r:id="rId26"/>
    <p:sldLayoutId id="2147484160" r:id="rId27"/>
    <p:sldLayoutId id="2147484161" r:id="rId28"/>
    <p:sldLayoutId id="2147484162" r:id="rId29"/>
    <p:sldLayoutId id="2147484163" r:id="rId30"/>
    <p:sldLayoutId id="2147484164" r:id="rId31"/>
    <p:sldLayoutId id="2147484165" r:id="rId32"/>
    <p:sldLayoutId id="2147484166" r:id="rId33"/>
    <p:sldLayoutId id="2147484167" r:id="rId34"/>
    <p:sldLayoutId id="2147484168" r:id="rId35"/>
    <p:sldLayoutId id="2147484169" r:id="rId36"/>
    <p:sldLayoutId id="2147484170" r:id="rId37"/>
    <p:sldLayoutId id="2147484171" r:id="rId38"/>
    <p:sldLayoutId id="2147484172" r:id="rId39"/>
    <p:sldLayoutId id="2147484173" r:id="rId40"/>
    <p:sldLayoutId id="2147484174" r:id="rId41"/>
    <p:sldLayoutId id="2147484175" r:id="rId42"/>
    <p:sldLayoutId id="2147484176" r:id="rId43"/>
    <p:sldLayoutId id="2147484177" r:id="rId44"/>
    <p:sldLayoutId id="2147484178" r:id="rId45"/>
    <p:sldLayoutId id="2147484179" r:id="rId46"/>
    <p:sldLayoutId id="2147484180" r:id="rId47"/>
    <p:sldLayoutId id="2147484181" r:id="rId48"/>
    <p:sldLayoutId id="2147484182" r:id="rId49"/>
    <p:sldLayoutId id="2147484183" r:id="rId50"/>
    <p:sldLayoutId id="2147484184" r:id="rId51"/>
    <p:sldLayoutId id="2147484185" r:id="rId52"/>
    <p:sldLayoutId id="2147484186" r:id="rId53"/>
    <p:sldLayoutId id="2147484187" r:id="rId54"/>
    <p:sldLayoutId id="2147484188" r:id="rId55"/>
    <p:sldLayoutId id="2147484189" r:id="rId56"/>
    <p:sldLayoutId id="2147484190" r:id="rId57"/>
    <p:sldLayoutId id="2147484191" r:id="rId58"/>
    <p:sldLayoutId id="2147484192" r:id="rId59"/>
    <p:sldLayoutId id="2147484193" r:id="rId60"/>
    <p:sldLayoutId id="2147484194" r:id="rId61"/>
    <p:sldLayoutId id="2147484195" r:id="rId62"/>
    <p:sldLayoutId id="2147484196" r:id="rId63"/>
    <p:sldLayoutId id="2147484197" r:id="rId64"/>
    <p:sldLayoutId id="2147484198" r:id="rId65"/>
    <p:sldLayoutId id="2147484199" r:id="rId66"/>
    <p:sldLayoutId id="2147484200" r:id="rId67"/>
    <p:sldLayoutId id="2147484201" r:id="rId68"/>
    <p:sldLayoutId id="2147484202" r:id="rId69"/>
    <p:sldLayoutId id="2147484203" r:id="rId70"/>
    <p:sldLayoutId id="2147484204" r:id="rId71"/>
    <p:sldLayoutId id="2147484205" r:id="rId72"/>
    <p:sldLayoutId id="2147484206" r:id="rId73"/>
    <p:sldLayoutId id="2147484207" r:id="rId74"/>
    <p:sldLayoutId id="2147484208" r:id="rId75"/>
    <p:sldLayoutId id="2147484209" r:id="rId76"/>
    <p:sldLayoutId id="2147484210" r:id="rId77"/>
    <p:sldLayoutId id="2147484211" r:id="rId78"/>
    <p:sldLayoutId id="2147484212" r:id="rId79"/>
    <p:sldLayoutId id="2147484213" r:id="rId80"/>
    <p:sldLayoutId id="2147484214" r:id="rId81"/>
    <p:sldLayoutId id="2147484215" r:id="rId82"/>
    <p:sldLayoutId id="2147484216" r:id="rId83"/>
    <p:sldLayoutId id="2147484217" r:id="rId84"/>
    <p:sldLayoutId id="2147484218" r:id="rId85"/>
    <p:sldLayoutId id="2147484219" r:id="rId86"/>
    <p:sldLayoutId id="2147484220" r:id="rId87"/>
    <p:sldLayoutId id="2147484221" r:id="rId88"/>
    <p:sldLayoutId id="2147484222" r:id="rId89"/>
    <p:sldLayoutId id="2147484223" r:id="rId90"/>
    <p:sldLayoutId id="2147484224" r:id="rId91"/>
    <p:sldLayoutId id="2147484225" r:id="rId92"/>
    <p:sldLayoutId id="2147484226" r:id="rId93"/>
    <p:sldLayoutId id="2147484227" r:id="rId94"/>
    <p:sldLayoutId id="2147484228" r:id="rId95"/>
    <p:sldLayoutId id="2147484229" r:id="rId96"/>
    <p:sldLayoutId id="2147484230" r:id="rId97"/>
    <p:sldLayoutId id="2147484231" r:id="rId98"/>
    <p:sldLayoutId id="2147484232" r:id="rId99"/>
    <p:sldLayoutId id="2147484233" r:id="rId100"/>
    <p:sldLayoutId id="2147484234" r:id="rId101"/>
    <p:sldLayoutId id="2147484235" r:id="rId102"/>
    <p:sldLayoutId id="2147484236" r:id="rId103"/>
    <p:sldLayoutId id="2147484237" r:id="rId104"/>
    <p:sldLayoutId id="2147484238" r:id="rId105"/>
    <p:sldLayoutId id="2147484239" r:id="rId106"/>
    <p:sldLayoutId id="2147484240" r:id="rId107"/>
    <p:sldLayoutId id="2147484241" r:id="rId108"/>
    <p:sldLayoutId id="2147484242" r:id="rId109"/>
    <p:sldLayoutId id="2147484243" r:id="rId110"/>
    <p:sldLayoutId id="2147484244" r:id="rId111"/>
    <p:sldLayoutId id="2147484245" r:id="rId112"/>
    <p:sldLayoutId id="2147484246" r:id="rId113"/>
    <p:sldLayoutId id="2147484247" r:id="rId114"/>
    <p:sldLayoutId id="2147484248" r:id="rId115"/>
    <p:sldLayoutId id="2147484249" r:id="rId116"/>
    <p:sldLayoutId id="2147484250" r:id="rId117"/>
    <p:sldLayoutId id="2147484251" r:id="rId118"/>
    <p:sldLayoutId id="2147484252" r:id="rId119"/>
    <p:sldLayoutId id="2147484253" r:id="rId120"/>
    <p:sldLayoutId id="2147484254" r:id="rId121"/>
    <p:sldLayoutId id="2147484255" r:id="rId122"/>
    <p:sldLayoutId id="2147484256" r:id="rId123"/>
    <p:sldLayoutId id="2147484257" r:id="rId124"/>
    <p:sldLayoutId id="2147484259" r:id="rId125"/>
    <p:sldLayoutId id="2147484260" r:id="rId126"/>
    <p:sldLayoutId id="2147484261" r:id="rId127"/>
    <p:sldLayoutId id="2147484262" r:id="rId128"/>
    <p:sldLayoutId id="2147484263" r:id="rId129"/>
    <p:sldLayoutId id="2147484264" r:id="rId130"/>
    <p:sldLayoutId id="2147484496" r:id="rId131"/>
    <p:sldLayoutId id="2147484497" r:id="rId132"/>
    <p:sldLayoutId id="2147484553" r:id="rId133"/>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0"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701180"/>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 id="2147484301" r:id="rId36"/>
    <p:sldLayoutId id="2147484302" r:id="rId37"/>
    <p:sldLayoutId id="2147484303" r:id="rId38"/>
    <p:sldLayoutId id="2147484304" r:id="rId39"/>
    <p:sldLayoutId id="2147484305" r:id="rId40"/>
    <p:sldLayoutId id="2147484306" r:id="rId41"/>
    <p:sldLayoutId id="2147484307" r:id="rId42"/>
    <p:sldLayoutId id="2147484308" r:id="rId43"/>
    <p:sldLayoutId id="2147484309" r:id="rId44"/>
    <p:sldLayoutId id="2147484310" r:id="rId45"/>
    <p:sldLayoutId id="2147484311" r:id="rId46"/>
    <p:sldLayoutId id="2147484312" r:id="rId47"/>
    <p:sldLayoutId id="2147484313" r:id="rId48"/>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1"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332765"/>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 id="2147484332" r:id="rId18"/>
    <p:sldLayoutId id="2147484333" r:id="rId19"/>
    <p:sldLayoutId id="2147484334" r:id="rId20"/>
    <p:sldLayoutId id="2147484335" r:id="rId21"/>
    <p:sldLayoutId id="2147484336" r:id="rId22"/>
    <p:sldLayoutId id="2147484337" r:id="rId23"/>
    <p:sldLayoutId id="2147484338" r:id="rId24"/>
    <p:sldLayoutId id="2147484339" r:id="rId25"/>
    <p:sldLayoutId id="2147484340" r:id="rId26"/>
    <p:sldLayoutId id="2147484341" r:id="rId27"/>
    <p:sldLayoutId id="2147484342" r:id="rId28"/>
    <p:sldLayoutId id="2147484343" r:id="rId29"/>
    <p:sldLayoutId id="2147484344" r:id="rId30"/>
    <p:sldLayoutId id="2147484345" r:id="rId31"/>
    <p:sldLayoutId id="2147484346" r:id="rId32"/>
    <p:sldLayoutId id="2147484347" r:id="rId33"/>
    <p:sldLayoutId id="2147484348" r:id="rId34"/>
    <p:sldLayoutId id="2147484349" r:id="rId35"/>
    <p:sldLayoutId id="2147484350" r:id="rId36"/>
    <p:sldLayoutId id="2147484351" r:id="rId37"/>
    <p:sldLayoutId id="2147484352" r:id="rId38"/>
    <p:sldLayoutId id="2147484353" r:id="rId39"/>
    <p:sldLayoutId id="2147484354" r:id="rId40"/>
    <p:sldLayoutId id="2147484355" r:id="rId41"/>
    <p:sldLayoutId id="2147484356" r:id="rId42"/>
    <p:sldLayoutId id="2147484357" r:id="rId43"/>
    <p:sldLayoutId id="2147484358" r:id="rId44"/>
    <p:sldLayoutId id="2147484359" r:id="rId45"/>
    <p:sldLayoutId id="2147484360" r:id="rId46"/>
    <p:sldLayoutId id="2147484361" r:id="rId47"/>
    <p:sldLayoutId id="2147484362" r:id="rId48"/>
    <p:sldLayoutId id="2147484363" r:id="rId49"/>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133"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067705"/>
      </p:ext>
    </p:extLst>
  </p:cSld>
  <p:clrMap bg1="lt1" tx1="dk1" bg2="lt2" tx2="dk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 id="2147484369" r:id="rId5"/>
    <p:sldLayoutId id="2147484370" r:id="rId6"/>
    <p:sldLayoutId id="2147484371" r:id="rId7"/>
    <p:sldLayoutId id="2147484372" r:id="rId8"/>
    <p:sldLayoutId id="2147484373" r:id="rId9"/>
    <p:sldLayoutId id="2147484374" r:id="rId10"/>
    <p:sldLayoutId id="2147484375" r:id="rId11"/>
    <p:sldLayoutId id="2147484376" r:id="rId12"/>
    <p:sldLayoutId id="2147484377" r:id="rId13"/>
    <p:sldLayoutId id="2147484378" r:id="rId14"/>
    <p:sldLayoutId id="2147484379" r:id="rId15"/>
    <p:sldLayoutId id="2147484380" r:id="rId16"/>
    <p:sldLayoutId id="2147484381" r:id="rId17"/>
    <p:sldLayoutId id="2147484382" r:id="rId18"/>
    <p:sldLayoutId id="2147484383" r:id="rId19"/>
    <p:sldLayoutId id="2147484384" r:id="rId20"/>
    <p:sldLayoutId id="2147484385" r:id="rId21"/>
    <p:sldLayoutId id="2147484386" r:id="rId22"/>
    <p:sldLayoutId id="2147484387" r:id="rId23"/>
    <p:sldLayoutId id="2147484388" r:id="rId24"/>
    <p:sldLayoutId id="2147484389" r:id="rId25"/>
    <p:sldLayoutId id="2147484390" r:id="rId26"/>
    <p:sldLayoutId id="2147484391" r:id="rId27"/>
    <p:sldLayoutId id="2147484392" r:id="rId28"/>
    <p:sldLayoutId id="2147484393" r:id="rId29"/>
    <p:sldLayoutId id="2147484394" r:id="rId30"/>
    <p:sldLayoutId id="2147484395" r:id="rId31"/>
    <p:sldLayoutId id="2147484396" r:id="rId32"/>
    <p:sldLayoutId id="2147484397" r:id="rId33"/>
    <p:sldLayoutId id="2147484398" r:id="rId34"/>
    <p:sldLayoutId id="2147484399" r:id="rId35"/>
    <p:sldLayoutId id="2147484400" r:id="rId36"/>
    <p:sldLayoutId id="2147484401" r:id="rId37"/>
    <p:sldLayoutId id="2147484402" r:id="rId38"/>
    <p:sldLayoutId id="2147484403" r:id="rId39"/>
    <p:sldLayoutId id="2147484404" r:id="rId40"/>
    <p:sldLayoutId id="2147484405" r:id="rId41"/>
    <p:sldLayoutId id="2147484406" r:id="rId42"/>
    <p:sldLayoutId id="2147484407" r:id="rId43"/>
    <p:sldLayoutId id="2147484408" r:id="rId44"/>
    <p:sldLayoutId id="2147484409" r:id="rId45"/>
    <p:sldLayoutId id="2147484410" r:id="rId46"/>
    <p:sldLayoutId id="2147484411" r:id="rId47"/>
    <p:sldLayoutId id="2147484412" r:id="rId48"/>
    <p:sldLayoutId id="2147484413" r:id="rId49"/>
    <p:sldLayoutId id="2147484414" r:id="rId50"/>
    <p:sldLayoutId id="2147484415" r:id="rId51"/>
    <p:sldLayoutId id="2147484416" r:id="rId52"/>
    <p:sldLayoutId id="2147484417" r:id="rId53"/>
    <p:sldLayoutId id="2147484418" r:id="rId54"/>
    <p:sldLayoutId id="2147484419" r:id="rId55"/>
    <p:sldLayoutId id="2147484420" r:id="rId56"/>
    <p:sldLayoutId id="2147484421" r:id="rId57"/>
    <p:sldLayoutId id="2147484422" r:id="rId58"/>
    <p:sldLayoutId id="2147484423" r:id="rId59"/>
    <p:sldLayoutId id="2147484424" r:id="rId60"/>
    <p:sldLayoutId id="2147484425" r:id="rId61"/>
    <p:sldLayoutId id="2147484426" r:id="rId62"/>
    <p:sldLayoutId id="2147484427" r:id="rId63"/>
    <p:sldLayoutId id="2147484428" r:id="rId64"/>
    <p:sldLayoutId id="2147484429" r:id="rId65"/>
    <p:sldLayoutId id="2147484430" r:id="rId66"/>
    <p:sldLayoutId id="2147484431" r:id="rId67"/>
    <p:sldLayoutId id="2147484432" r:id="rId68"/>
    <p:sldLayoutId id="2147484433" r:id="rId69"/>
    <p:sldLayoutId id="2147484434" r:id="rId70"/>
    <p:sldLayoutId id="2147484435" r:id="rId71"/>
    <p:sldLayoutId id="2147484436" r:id="rId72"/>
    <p:sldLayoutId id="2147484437" r:id="rId73"/>
    <p:sldLayoutId id="2147484438" r:id="rId74"/>
    <p:sldLayoutId id="2147484439" r:id="rId75"/>
    <p:sldLayoutId id="2147484440" r:id="rId76"/>
    <p:sldLayoutId id="2147484441" r:id="rId77"/>
    <p:sldLayoutId id="2147484442" r:id="rId78"/>
    <p:sldLayoutId id="2147484443" r:id="rId79"/>
    <p:sldLayoutId id="2147484444" r:id="rId80"/>
    <p:sldLayoutId id="2147484445" r:id="rId81"/>
    <p:sldLayoutId id="2147484446" r:id="rId82"/>
    <p:sldLayoutId id="2147484447" r:id="rId83"/>
    <p:sldLayoutId id="2147484448" r:id="rId84"/>
    <p:sldLayoutId id="2147484449" r:id="rId85"/>
    <p:sldLayoutId id="2147484450" r:id="rId86"/>
    <p:sldLayoutId id="2147484451" r:id="rId87"/>
    <p:sldLayoutId id="2147484452" r:id="rId88"/>
    <p:sldLayoutId id="2147484453" r:id="rId89"/>
    <p:sldLayoutId id="2147484454" r:id="rId90"/>
    <p:sldLayoutId id="2147484455" r:id="rId91"/>
    <p:sldLayoutId id="2147484456" r:id="rId92"/>
    <p:sldLayoutId id="2147484457" r:id="rId93"/>
    <p:sldLayoutId id="2147484458" r:id="rId94"/>
    <p:sldLayoutId id="2147484459" r:id="rId95"/>
    <p:sldLayoutId id="2147484460" r:id="rId96"/>
    <p:sldLayoutId id="2147484461" r:id="rId97"/>
    <p:sldLayoutId id="2147484462" r:id="rId98"/>
    <p:sldLayoutId id="2147484463" r:id="rId99"/>
    <p:sldLayoutId id="2147484464" r:id="rId100"/>
    <p:sldLayoutId id="2147484465" r:id="rId101"/>
    <p:sldLayoutId id="2147484466" r:id="rId102"/>
    <p:sldLayoutId id="2147484467" r:id="rId103"/>
    <p:sldLayoutId id="2147484468" r:id="rId104"/>
    <p:sldLayoutId id="2147484469" r:id="rId105"/>
    <p:sldLayoutId id="2147484470" r:id="rId106"/>
    <p:sldLayoutId id="2147484471" r:id="rId107"/>
    <p:sldLayoutId id="2147484472" r:id="rId108"/>
    <p:sldLayoutId id="2147484473" r:id="rId109"/>
    <p:sldLayoutId id="2147484474" r:id="rId110"/>
    <p:sldLayoutId id="2147484475" r:id="rId111"/>
    <p:sldLayoutId id="2147484476" r:id="rId112"/>
    <p:sldLayoutId id="2147484477" r:id="rId113"/>
    <p:sldLayoutId id="2147484478" r:id="rId114"/>
    <p:sldLayoutId id="2147484479" r:id="rId115"/>
    <p:sldLayoutId id="2147484480" r:id="rId116"/>
    <p:sldLayoutId id="2147484481" r:id="rId117"/>
    <p:sldLayoutId id="2147484482" r:id="rId118"/>
    <p:sldLayoutId id="2147484483" r:id="rId119"/>
    <p:sldLayoutId id="2147484484" r:id="rId120"/>
    <p:sldLayoutId id="2147484485" r:id="rId121"/>
    <p:sldLayoutId id="2147484486" r:id="rId122"/>
    <p:sldLayoutId id="2147484487" r:id="rId123"/>
    <p:sldLayoutId id="2147484488" r:id="rId124"/>
    <p:sldLayoutId id="2147484489" r:id="rId125"/>
    <p:sldLayoutId id="2147484490" r:id="rId126"/>
    <p:sldLayoutId id="2147484491" r:id="rId127"/>
    <p:sldLayoutId id="2147484492" r:id="rId128"/>
    <p:sldLayoutId id="2147484493" r:id="rId129"/>
    <p:sldLayoutId id="2147484494" r:id="rId130"/>
    <p:sldLayoutId id="2147484495" r:id="rId131"/>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9088525"/>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3" r:id="rId25"/>
    <p:sldLayoutId id="2147484524" r:id="rId26"/>
    <p:sldLayoutId id="2147484525" r:id="rId27"/>
    <p:sldLayoutId id="2147484526" r:id="rId28"/>
    <p:sldLayoutId id="2147484527" r:id="rId29"/>
    <p:sldLayoutId id="2147484528" r:id="rId30"/>
    <p:sldLayoutId id="2147484529" r:id="rId31"/>
    <p:sldLayoutId id="2147484530" r:id="rId32"/>
    <p:sldLayoutId id="2147484531" r:id="rId33"/>
    <p:sldLayoutId id="2147484532" r:id="rId34"/>
    <p:sldLayoutId id="2147484533" r:id="rId35"/>
    <p:sldLayoutId id="2147484534" r:id="rId36"/>
    <p:sldLayoutId id="2147484535" r:id="rId37"/>
    <p:sldLayoutId id="2147484536" r:id="rId38"/>
    <p:sldLayoutId id="2147484537" r:id="rId39"/>
    <p:sldLayoutId id="2147484538" r:id="rId40"/>
    <p:sldLayoutId id="2147484539" r:id="rId41"/>
    <p:sldLayoutId id="2147484540" r:id="rId42"/>
    <p:sldLayoutId id="2147484541" r:id="rId43"/>
    <p:sldLayoutId id="2147484542" r:id="rId44"/>
    <p:sldLayoutId id="2147484543" r:id="rId45"/>
    <p:sldLayoutId id="2147484544" r:id="rId46"/>
    <p:sldLayoutId id="2147484545" r:id="rId47"/>
    <p:sldLayoutId id="2147484546" r:id="rId48"/>
    <p:sldLayoutId id="2147484547" r:id="rId49"/>
    <p:sldLayoutId id="2147484548" r:id="rId50"/>
    <p:sldLayoutId id="2147484549" r:id="rId51"/>
    <p:sldLayoutId id="2147484550" r:id="rId52"/>
    <p:sldLayoutId id="2147484551" r:id="rId53"/>
    <p:sldLayoutId id="2147484552"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452506700"/>
      </p:ext>
    </p:extLst>
  </p:cSld>
  <p:clrMap bg1="dk1" tx1="lt1" bg2="dk2" tx2="lt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7" r:id="rId33"/>
    <p:sldLayoutId id="2147484588" r:id="rId34"/>
    <p:sldLayoutId id="2147484589" r:id="rId35"/>
    <p:sldLayoutId id="2147484590" r:id="rId36"/>
    <p:sldLayoutId id="2147484591" r:id="rId37"/>
    <p:sldLayoutId id="2147484592" r:id="rId38"/>
    <p:sldLayoutId id="2147484593" r:id="rId39"/>
    <p:sldLayoutId id="2147484594" r:id="rId40"/>
    <p:sldLayoutId id="2147484595" r:id="rId41"/>
    <p:sldLayoutId id="2147484596" r:id="rId42"/>
    <p:sldLayoutId id="2147484597" r:id="rId43"/>
    <p:sldLayoutId id="2147484598" r:id="rId44"/>
    <p:sldLayoutId id="2147484599" r:id="rId45"/>
    <p:sldLayoutId id="2147484600" r:id="rId46"/>
    <p:sldLayoutId id="2147484601" r:id="rId47"/>
    <p:sldLayoutId id="2147484602" r:id="rId48"/>
    <p:sldLayoutId id="214748460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xml"/><Relationship Id="rId1" Type="http://schemas.openxmlformats.org/officeDocument/2006/relationships/slideLayout" Target="../slideLayouts/slideLayout381.xml"/><Relationship Id="rId4" Type="http://schemas.openxmlformats.org/officeDocument/2006/relationships/image" Target="../media/image2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3.xml.rels><?xml version="1.0" encoding="UTF-8" standalone="yes"?>
<Relationships xmlns="http://schemas.openxmlformats.org/package/2006/relationships"><Relationship Id="rId3" Type="http://schemas.openxmlformats.org/officeDocument/2006/relationships/image" Target="../media/image214.gif"/><Relationship Id="rId2" Type="http://schemas.openxmlformats.org/officeDocument/2006/relationships/notesSlide" Target="../notesSlides/notesSlide8.xml"/><Relationship Id="rId1" Type="http://schemas.openxmlformats.org/officeDocument/2006/relationships/slideLayout" Target="../slideLayouts/slideLayout280.xml"/></Relationships>
</file>

<file path=ppt/slides/_rels/slide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9.xml"/><Relationship Id="rId1" Type="http://schemas.openxmlformats.org/officeDocument/2006/relationships/slideLayout" Target="../slideLayouts/slideLayout575.xml"/></Relationships>
</file>

<file path=ppt/slides/_rels/slide1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0.xml"/><Relationship Id="rId1" Type="http://schemas.openxmlformats.org/officeDocument/2006/relationships/slideLayout" Target="../slideLayouts/slideLayout575.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6.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aka.ms/netaieshoplitesemanticsearchazureaisearch" TargetMode="External"/><Relationship Id="rId7" Type="http://schemas.openxmlformats.org/officeDocument/2006/relationships/hyperlink" Target="https://aka.ms/genainet" TargetMode="External"/><Relationship Id="rId2" Type="http://schemas.openxmlformats.org/officeDocument/2006/relationships/hyperlink" Target="https://aka.ms/netaieshoplitesemanticsearch" TargetMode="External"/><Relationship Id="rId1" Type="http://schemas.openxmlformats.org/officeDocument/2006/relationships/slideLayout" Target="../slideLayouts/slideLayout169.xml"/><Relationship Id="rId6" Type="http://schemas.openxmlformats.org/officeDocument/2006/relationships/hyperlink" Target="https://aka.ms/netaieshoplitedeepseekr1" TargetMode="External"/><Relationship Id="rId5" Type="http://schemas.openxmlformats.org/officeDocument/2006/relationships/hyperlink" Target="https://aka.ms/eshoplite/realtimeaudio/repo" TargetMode="External"/><Relationship Id="rId4" Type="http://schemas.openxmlformats.org/officeDocument/2006/relationships/hyperlink" Target="https://aka.ms/eshoplitechromad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150.xml"/><Relationship Id="rId4" Type="http://schemas.openxmlformats.org/officeDocument/2006/relationships/image" Target="../media/image210.png"/></Relationships>
</file>

<file path=ppt/slides/_rels/slide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xml"/><Relationship Id="rId1" Type="http://schemas.openxmlformats.org/officeDocument/2006/relationships/slideLayout" Target="../slideLayouts/slideLayout381.xml"/></Relationships>
</file>

<file path=ppt/slides/_rels/slide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xml"/><Relationship Id="rId1" Type="http://schemas.openxmlformats.org/officeDocument/2006/relationships/slideLayout" Target="../slideLayouts/slideLayout381.xml"/><Relationship Id="rId4" Type="http://schemas.openxmlformats.org/officeDocument/2006/relationships/image" Target="../media/image2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_rels/slide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s://youtu.be/6JuwNLuqV4c?si=__fvGLJ64Dq3EbqK" TargetMode="External"/><Relationship Id="rId1" Type="http://schemas.openxmlformats.org/officeDocument/2006/relationships/slideLayout" Target="../slideLayouts/slideLayout27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9.xml"/></Relationships>
</file>

<file path=ppt/slides/_rels/slide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xml"/><Relationship Id="rId1" Type="http://schemas.openxmlformats.org/officeDocument/2006/relationships/slideLayout" Target="../slideLayouts/slideLayout5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DF851-6A85-9FC3-5929-1C48BA0D4C23}"/>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1CDAC339-8DF0-82D8-3B3E-DEDC589BDD99}"/>
              </a:ext>
            </a:extLst>
          </p:cNvPr>
          <p:cNvSpPr>
            <a:spLocks noGrp="1"/>
          </p:cNvSpPr>
          <p:nvPr>
            <p:ph type="title"/>
          </p:nvPr>
        </p:nvSpPr>
        <p:spPr>
          <a:xfrm>
            <a:off x="582171" y="838597"/>
            <a:ext cx="6367270" cy="1923604"/>
          </a:xfrm>
        </p:spPr>
        <p:txBody>
          <a:bodyPr/>
          <a:lstStyle/>
          <a:p>
            <a:r>
              <a:rPr lang="en-US" sz="5400" dirty="0"/>
              <a:t>Generative AI for Beginners - .NET</a:t>
            </a:r>
          </a:p>
        </p:txBody>
      </p:sp>
      <p:sp>
        <p:nvSpPr>
          <p:cNvPr id="15" name="Text Placeholder 2">
            <a:extLst>
              <a:ext uri="{FF2B5EF4-FFF2-40B4-BE49-F238E27FC236}">
                <a16:creationId xmlns:a16="http://schemas.microsoft.com/office/drawing/2014/main" id="{89BB1CF2-6A07-D863-80B1-257BFCDDA9BE}"/>
              </a:ext>
            </a:extLst>
          </p:cNvPr>
          <p:cNvSpPr>
            <a:spLocks noGrp="1"/>
          </p:cNvSpPr>
          <p:nvPr>
            <p:ph type="body" sz="quarter" idx="10"/>
          </p:nvPr>
        </p:nvSpPr>
        <p:spPr>
          <a:xfrm>
            <a:off x="582171" y="3323359"/>
            <a:ext cx="5430837" cy="677108"/>
          </a:xfrm>
        </p:spPr>
        <p:txBody>
          <a:bodyPr/>
          <a:lstStyle/>
          <a:p>
            <a:r>
              <a:rPr lang="en-US" sz="2000" dirty="0"/>
              <a:t>Bruno Capuano</a:t>
            </a:r>
          </a:p>
          <a:p>
            <a:r>
              <a:rPr lang="en-US" sz="2000" u="sng" dirty="0"/>
              <a:t>aka.ms/elbruno</a:t>
            </a:r>
            <a:r>
              <a:rPr lang="en-US" sz="2000" dirty="0"/>
              <a:t> | @elbruno</a:t>
            </a:r>
          </a:p>
        </p:txBody>
      </p:sp>
      <p:grpSp>
        <p:nvGrpSpPr>
          <p:cNvPr id="16" name="Group 15">
            <a:extLst>
              <a:ext uri="{FF2B5EF4-FFF2-40B4-BE49-F238E27FC236}">
                <a16:creationId xmlns:a16="http://schemas.microsoft.com/office/drawing/2014/main" id="{A379571F-F056-0329-8446-E5B9325FA404}"/>
              </a:ext>
            </a:extLst>
          </p:cNvPr>
          <p:cNvGrpSpPr/>
          <p:nvPr/>
        </p:nvGrpSpPr>
        <p:grpSpPr>
          <a:xfrm>
            <a:off x="432711" y="4810931"/>
            <a:ext cx="6963507" cy="1547446"/>
            <a:chOff x="459805" y="4876911"/>
            <a:chExt cx="6963507" cy="1547446"/>
          </a:xfrm>
        </p:grpSpPr>
        <p:sp>
          <p:nvSpPr>
            <p:cNvPr id="17" name="Rectangle: Rounded Corners 16">
              <a:extLst>
                <a:ext uri="{FF2B5EF4-FFF2-40B4-BE49-F238E27FC236}">
                  <a16:creationId xmlns:a16="http://schemas.microsoft.com/office/drawing/2014/main" id="{0AF9CA65-3FE2-8902-E988-3715ABB050AA}"/>
                </a:ext>
              </a:extLst>
            </p:cNvPr>
            <p:cNvSpPr/>
            <p:nvPr/>
          </p:nvSpPr>
          <p:spPr bwMode="auto">
            <a:xfrm>
              <a:off x="459805" y="4876911"/>
              <a:ext cx="6748671" cy="1547446"/>
            </a:xfrm>
            <a:prstGeom prst="roundRect">
              <a:avLst/>
            </a:prstGeom>
            <a:solidFill>
              <a:schemeClr val="accent1">
                <a:lumMod val="50000"/>
              </a:schemeClr>
            </a:solidFill>
            <a:ln w="618" cap="sq">
              <a:no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a:endParaRPr>
            </a:p>
          </p:txBody>
        </p:sp>
        <p:sp>
          <p:nvSpPr>
            <p:cNvPr id="18" name="Text Placeholder 4">
              <a:extLst>
                <a:ext uri="{FF2B5EF4-FFF2-40B4-BE49-F238E27FC236}">
                  <a16:creationId xmlns:a16="http://schemas.microsoft.com/office/drawing/2014/main" id="{633F73EE-CCC8-BF48-B472-3D5F6F1DA9E6}"/>
                </a:ext>
              </a:extLst>
            </p:cNvPr>
            <p:cNvSpPr txBox="1">
              <a:spLocks/>
            </p:cNvSpPr>
            <p:nvPr/>
          </p:nvSpPr>
          <p:spPr>
            <a:xfrm>
              <a:off x="819679" y="5656275"/>
              <a:ext cx="5430837"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3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r>
                <a:rPr kumimoji="0" lang="en-US" sz="3200" b="1" i="0" u="none" strike="noStrike" kern="1200" cap="none" spc="-300" normalizeH="0" baseline="0" noProof="0" dirty="0">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rPr>
                <a:t>aka.ms/</a:t>
              </a:r>
              <a:r>
                <a:rPr kumimoji="0" lang="en-US" sz="3200" b="1" i="0" u="none" strike="noStrike" kern="1200" cap="none" spc="-300" normalizeH="0" baseline="0" noProof="0" dirty="0" err="1">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rPr>
                <a:t>genainet</a:t>
              </a:r>
              <a:endParaRPr kumimoji="0" lang="en-US" sz="3200" b="1" i="0" u="none" strike="noStrike" kern="1200" cap="none" spc="-300" normalizeH="0" baseline="0" noProof="0" dirty="0">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Placeholder 4">
              <a:extLst>
                <a:ext uri="{FF2B5EF4-FFF2-40B4-BE49-F238E27FC236}">
                  <a16:creationId xmlns:a16="http://schemas.microsoft.com/office/drawing/2014/main" id="{35826433-43B0-58E7-8943-0253B27EB26E}"/>
                </a:ext>
              </a:extLst>
            </p:cNvPr>
            <p:cNvSpPr txBox="1">
              <a:spLocks/>
            </p:cNvSpPr>
            <p:nvPr/>
          </p:nvSpPr>
          <p:spPr>
            <a:xfrm>
              <a:off x="819679" y="5164125"/>
              <a:ext cx="6603633"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3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Start in less that 5 minutes here:</a:t>
              </a:r>
            </a:p>
          </p:txBody>
        </p:sp>
      </p:grpSp>
      <p:pic>
        <p:nvPicPr>
          <p:cNvPr id="2" name="Picture 1" descr="A cartoon character in a purple airplane&#10;&#10;Description automatically generated">
            <a:extLst>
              <a:ext uri="{FF2B5EF4-FFF2-40B4-BE49-F238E27FC236}">
                <a16:creationId xmlns:a16="http://schemas.microsoft.com/office/drawing/2014/main" id="{5A831B5B-8162-16E1-53A0-B50BBCA8A0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7383" y="-799693"/>
            <a:ext cx="5158812" cy="2600092"/>
          </a:xfrm>
          <a:prstGeom prst="rect">
            <a:avLst/>
          </a:prstGeom>
        </p:spPr>
      </p:pic>
      <p:pic>
        <p:nvPicPr>
          <p:cNvPr id="3" name="Picture 2">
            <a:extLst>
              <a:ext uri="{FF2B5EF4-FFF2-40B4-BE49-F238E27FC236}">
                <a16:creationId xmlns:a16="http://schemas.microsoft.com/office/drawing/2014/main" id="{A1FAF6CE-1229-5627-E8A8-3CA3E08D5857}"/>
              </a:ext>
            </a:extLst>
          </p:cNvPr>
          <p:cNvPicPr>
            <a:picLocks noChangeAspect="1"/>
          </p:cNvPicPr>
          <p:nvPr/>
        </p:nvPicPr>
        <p:blipFill>
          <a:blip r:embed="rId4"/>
          <a:stretch>
            <a:fillRect/>
          </a:stretch>
        </p:blipFill>
        <p:spPr>
          <a:xfrm>
            <a:off x="13621173" y="1800399"/>
            <a:ext cx="3184038" cy="3263100"/>
          </a:xfrm>
          <a:prstGeom prst="rect">
            <a:avLst/>
          </a:prstGeom>
          <a:effectLst>
            <a:glow rad="101600">
              <a:schemeClr val="accent1">
                <a:satMod val="175000"/>
                <a:alpha val="40000"/>
              </a:schemeClr>
            </a:glow>
          </a:effectLst>
        </p:spPr>
      </p:pic>
      <p:sp>
        <p:nvSpPr>
          <p:cNvPr id="4" name="Text Placeholder 2">
            <a:extLst>
              <a:ext uri="{FF2B5EF4-FFF2-40B4-BE49-F238E27FC236}">
                <a16:creationId xmlns:a16="http://schemas.microsoft.com/office/drawing/2014/main" id="{A500B28B-1CA0-CBE6-CD25-C12CC933B75B}"/>
              </a:ext>
            </a:extLst>
          </p:cNvPr>
          <p:cNvSpPr txBox="1">
            <a:spLocks/>
          </p:cNvSpPr>
          <p:nvPr/>
        </p:nvSpPr>
        <p:spPr>
          <a:xfrm>
            <a:off x="-6011669" y="3006540"/>
            <a:ext cx="5430837"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course for .NET developers diving into the world of Generative AI! This repository is all about real-world applications and live coding to empower .NET developers to take full advantage of Generative AI.</a:t>
            </a:r>
          </a:p>
        </p:txBody>
      </p:sp>
    </p:spTree>
    <p:extLst>
      <p:ext uri="{BB962C8B-B14F-4D97-AF65-F5344CB8AC3E}">
        <p14:creationId xmlns:p14="http://schemas.microsoft.com/office/powerpoint/2010/main" val="2650549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A6A9BC-7913-0BF3-D9EB-CB18708AFA39}"/>
              </a:ext>
            </a:extLst>
          </p:cNvPr>
          <p:cNvSpPr>
            <a:spLocks noGrp="1"/>
          </p:cNvSpPr>
          <p:nvPr>
            <p:ph type="title"/>
          </p:nvPr>
        </p:nvSpPr>
        <p:spPr/>
        <p:txBody>
          <a:bodyPr/>
          <a:lstStyle/>
          <a:p>
            <a:r>
              <a:rPr lang="es-ES" dirty="0"/>
              <a:t>Demo</a:t>
            </a:r>
          </a:p>
        </p:txBody>
      </p:sp>
      <p:sp>
        <p:nvSpPr>
          <p:cNvPr id="6" name="Text Placeholder 5">
            <a:extLst>
              <a:ext uri="{FF2B5EF4-FFF2-40B4-BE49-F238E27FC236}">
                <a16:creationId xmlns:a16="http://schemas.microsoft.com/office/drawing/2014/main" id="{2C44D945-6649-C214-6FBE-42CF0F4BDE40}"/>
              </a:ext>
            </a:extLst>
          </p:cNvPr>
          <p:cNvSpPr>
            <a:spLocks noGrp="1"/>
          </p:cNvSpPr>
          <p:nvPr>
            <p:ph type="body" sz="quarter" idx="10"/>
          </p:nvPr>
        </p:nvSpPr>
        <p:spPr/>
        <p:txBody>
          <a:bodyPr/>
          <a:lstStyle/>
          <a:p>
            <a:endParaRPr lang="es-ES"/>
          </a:p>
        </p:txBody>
      </p:sp>
    </p:spTree>
    <p:extLst>
      <p:ext uri="{BB962C8B-B14F-4D97-AF65-F5344CB8AC3E}">
        <p14:creationId xmlns:p14="http://schemas.microsoft.com/office/powerpoint/2010/main" val="270281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3FA9D95-CB95-3FE8-D344-7D58A83CA9FE}"/>
              </a:ext>
            </a:extLst>
          </p:cNvPr>
          <p:cNvSpPr>
            <a:spLocks noGrp="1"/>
          </p:cNvSpPr>
          <p:nvPr>
            <p:ph type="body" sz="quarter" idx="17"/>
          </p:nvPr>
        </p:nvSpPr>
        <p:spPr/>
        <p:txBody>
          <a:bodyPr/>
          <a:lstStyle/>
          <a:p>
            <a:r>
              <a:rPr lang="es-ES" dirty="0"/>
              <a:t>02</a:t>
            </a:r>
          </a:p>
        </p:txBody>
      </p:sp>
      <p:sp>
        <p:nvSpPr>
          <p:cNvPr id="5" name="Text Placeholder 4">
            <a:extLst>
              <a:ext uri="{FF2B5EF4-FFF2-40B4-BE49-F238E27FC236}">
                <a16:creationId xmlns:a16="http://schemas.microsoft.com/office/drawing/2014/main" id="{4029B7D4-CE06-EA9F-9D44-64ABCBAFF9E6}"/>
              </a:ext>
            </a:extLst>
          </p:cNvPr>
          <p:cNvSpPr>
            <a:spLocks noGrp="1"/>
          </p:cNvSpPr>
          <p:nvPr>
            <p:ph type="body" sz="quarter" idx="10"/>
          </p:nvPr>
        </p:nvSpPr>
        <p:spPr>
          <a:xfrm>
            <a:off x="4823511" y="3068922"/>
            <a:ext cx="2587719" cy="492443"/>
          </a:xfrm>
        </p:spPr>
        <p:txBody>
          <a:bodyPr/>
          <a:lstStyle/>
          <a:p>
            <a:r>
              <a:rPr lang="en-US" sz="1600" dirty="0"/>
              <a:t>🔗 Functions &amp; plugins with LLMs</a:t>
            </a:r>
            <a:endParaRPr lang="es-ES" sz="1600" dirty="0"/>
          </a:p>
        </p:txBody>
      </p:sp>
      <p:sp>
        <p:nvSpPr>
          <p:cNvPr id="4" name="Title 3">
            <a:extLst>
              <a:ext uri="{FF2B5EF4-FFF2-40B4-BE49-F238E27FC236}">
                <a16:creationId xmlns:a16="http://schemas.microsoft.com/office/drawing/2014/main" id="{5E3279D5-4D3D-8643-ED9F-57BE089E1B46}"/>
              </a:ext>
            </a:extLst>
          </p:cNvPr>
          <p:cNvSpPr>
            <a:spLocks noGrp="1"/>
          </p:cNvSpPr>
          <p:nvPr>
            <p:ph type="title"/>
          </p:nvPr>
        </p:nvSpPr>
        <p:spPr>
          <a:xfrm>
            <a:off x="570960" y="947402"/>
            <a:ext cx="11050081" cy="615553"/>
          </a:xfrm>
        </p:spPr>
        <p:txBody>
          <a:bodyPr/>
          <a:lstStyle/>
          <a:p>
            <a:r>
              <a:rPr lang="es-ES" dirty="0"/>
              <a:t>Core Generative AI </a:t>
            </a:r>
            <a:r>
              <a:rPr lang="es-ES" dirty="0" err="1"/>
              <a:t>Techniques</a:t>
            </a:r>
            <a:endParaRPr lang="es-ES" dirty="0"/>
          </a:p>
        </p:txBody>
      </p:sp>
      <p:sp>
        <p:nvSpPr>
          <p:cNvPr id="7" name="Text Placeholder 6">
            <a:extLst>
              <a:ext uri="{FF2B5EF4-FFF2-40B4-BE49-F238E27FC236}">
                <a16:creationId xmlns:a16="http://schemas.microsoft.com/office/drawing/2014/main" id="{BB90309C-1D5C-76F1-ACF2-45A3B8CCEBC1}"/>
              </a:ext>
            </a:extLst>
          </p:cNvPr>
          <p:cNvSpPr>
            <a:spLocks noGrp="1"/>
          </p:cNvSpPr>
          <p:nvPr>
            <p:ph type="body" sz="quarter" idx="18"/>
          </p:nvPr>
        </p:nvSpPr>
        <p:spPr/>
        <p:txBody>
          <a:bodyPr/>
          <a:lstStyle/>
          <a:p>
            <a:r>
              <a:rPr lang="es-ES" dirty="0"/>
              <a:t>03</a:t>
            </a:r>
          </a:p>
        </p:txBody>
      </p:sp>
      <p:sp>
        <p:nvSpPr>
          <p:cNvPr id="8" name="Text Placeholder 7">
            <a:extLst>
              <a:ext uri="{FF2B5EF4-FFF2-40B4-BE49-F238E27FC236}">
                <a16:creationId xmlns:a16="http://schemas.microsoft.com/office/drawing/2014/main" id="{B1B9BFA3-F0CC-8E5F-A7A6-1639B2979DF7}"/>
              </a:ext>
            </a:extLst>
          </p:cNvPr>
          <p:cNvSpPr>
            <a:spLocks noGrp="1"/>
          </p:cNvSpPr>
          <p:nvPr>
            <p:ph type="body" sz="quarter" idx="19"/>
          </p:nvPr>
        </p:nvSpPr>
        <p:spPr>
          <a:xfrm>
            <a:off x="7632726" y="3068922"/>
            <a:ext cx="2587719" cy="738664"/>
          </a:xfrm>
        </p:spPr>
        <p:txBody>
          <a:bodyPr/>
          <a:lstStyle/>
          <a:p>
            <a:r>
              <a:rPr lang="es-ES" sz="1600" dirty="0"/>
              <a:t>🔎 </a:t>
            </a:r>
            <a:r>
              <a:rPr lang="es-ES" sz="1600" dirty="0" err="1"/>
              <a:t>Retrieval-Augmented</a:t>
            </a:r>
            <a:r>
              <a:rPr lang="es-ES" sz="1600" dirty="0"/>
              <a:t> </a:t>
            </a:r>
            <a:r>
              <a:rPr lang="es-ES" sz="1600" dirty="0" err="1"/>
              <a:t>Generation</a:t>
            </a:r>
            <a:r>
              <a:rPr lang="es-ES" sz="1600" dirty="0"/>
              <a:t> (RAG)</a:t>
            </a:r>
          </a:p>
        </p:txBody>
      </p:sp>
      <p:sp>
        <p:nvSpPr>
          <p:cNvPr id="9" name="Text Placeholder 8">
            <a:extLst>
              <a:ext uri="{FF2B5EF4-FFF2-40B4-BE49-F238E27FC236}">
                <a16:creationId xmlns:a16="http://schemas.microsoft.com/office/drawing/2014/main" id="{9507E93D-19BF-AC7A-5006-12D9CD7CA406}"/>
              </a:ext>
            </a:extLst>
          </p:cNvPr>
          <p:cNvSpPr>
            <a:spLocks noGrp="1"/>
          </p:cNvSpPr>
          <p:nvPr>
            <p:ph type="body" sz="quarter" idx="20"/>
          </p:nvPr>
        </p:nvSpPr>
        <p:spPr/>
        <p:txBody>
          <a:bodyPr/>
          <a:lstStyle/>
          <a:p>
            <a:r>
              <a:rPr lang="es-ES" dirty="0"/>
              <a:t>01</a:t>
            </a:r>
          </a:p>
        </p:txBody>
      </p:sp>
      <p:sp>
        <p:nvSpPr>
          <p:cNvPr id="10" name="Text Placeholder 9">
            <a:extLst>
              <a:ext uri="{FF2B5EF4-FFF2-40B4-BE49-F238E27FC236}">
                <a16:creationId xmlns:a16="http://schemas.microsoft.com/office/drawing/2014/main" id="{E1624940-7792-9A56-DBFB-85B52A5F2202}"/>
              </a:ext>
            </a:extLst>
          </p:cNvPr>
          <p:cNvSpPr>
            <a:spLocks noGrp="1"/>
          </p:cNvSpPr>
          <p:nvPr>
            <p:ph type="body" sz="quarter" idx="21"/>
          </p:nvPr>
        </p:nvSpPr>
        <p:spPr>
          <a:xfrm>
            <a:off x="2037144" y="3068922"/>
            <a:ext cx="2442259" cy="492443"/>
          </a:xfrm>
        </p:spPr>
        <p:txBody>
          <a:bodyPr/>
          <a:lstStyle/>
          <a:p>
            <a:r>
              <a:rPr lang="en-US" sz="1600" dirty="0"/>
              <a:t>🌟 LLM completions and chat flows</a:t>
            </a:r>
            <a:endParaRPr lang="es-ES" sz="1600" dirty="0"/>
          </a:p>
        </p:txBody>
      </p:sp>
      <p:sp>
        <p:nvSpPr>
          <p:cNvPr id="11" name="Text Placeholder 10">
            <a:extLst>
              <a:ext uri="{FF2B5EF4-FFF2-40B4-BE49-F238E27FC236}">
                <a16:creationId xmlns:a16="http://schemas.microsoft.com/office/drawing/2014/main" id="{BA01A81C-DF88-FB57-0C42-EAC11483576D}"/>
              </a:ext>
            </a:extLst>
          </p:cNvPr>
          <p:cNvSpPr>
            <a:spLocks noGrp="1"/>
          </p:cNvSpPr>
          <p:nvPr>
            <p:ph type="body" sz="quarter" idx="22"/>
          </p:nvPr>
        </p:nvSpPr>
        <p:spPr/>
        <p:txBody>
          <a:bodyPr/>
          <a:lstStyle/>
          <a:p>
            <a:r>
              <a:rPr lang="es-ES" dirty="0"/>
              <a:t>05</a:t>
            </a:r>
          </a:p>
        </p:txBody>
      </p:sp>
      <p:sp>
        <p:nvSpPr>
          <p:cNvPr id="12" name="Text Placeholder 11">
            <a:extLst>
              <a:ext uri="{FF2B5EF4-FFF2-40B4-BE49-F238E27FC236}">
                <a16:creationId xmlns:a16="http://schemas.microsoft.com/office/drawing/2014/main" id="{15D05E28-17A3-0A70-6298-D0E57DD14286}"/>
              </a:ext>
            </a:extLst>
          </p:cNvPr>
          <p:cNvSpPr>
            <a:spLocks noGrp="1"/>
          </p:cNvSpPr>
          <p:nvPr>
            <p:ph type="body" sz="quarter" idx="23"/>
          </p:nvPr>
        </p:nvSpPr>
        <p:spPr>
          <a:xfrm>
            <a:off x="4823511" y="5051321"/>
            <a:ext cx="2587719" cy="492443"/>
          </a:xfrm>
        </p:spPr>
        <p:txBody>
          <a:bodyPr/>
          <a:lstStyle/>
          <a:p>
            <a:r>
              <a:rPr lang="en-US" sz="1600" dirty="0"/>
              <a:t>🔊 Audio creation and transcription</a:t>
            </a:r>
            <a:endParaRPr lang="es-ES" sz="1600" dirty="0"/>
          </a:p>
        </p:txBody>
      </p:sp>
      <p:sp>
        <p:nvSpPr>
          <p:cNvPr id="13" name="Text Placeholder 12">
            <a:extLst>
              <a:ext uri="{FF2B5EF4-FFF2-40B4-BE49-F238E27FC236}">
                <a16:creationId xmlns:a16="http://schemas.microsoft.com/office/drawing/2014/main" id="{0845E179-3E59-EC15-3544-D936DDDD979D}"/>
              </a:ext>
            </a:extLst>
          </p:cNvPr>
          <p:cNvSpPr>
            <a:spLocks noGrp="1"/>
          </p:cNvSpPr>
          <p:nvPr>
            <p:ph type="body" sz="quarter" idx="24"/>
          </p:nvPr>
        </p:nvSpPr>
        <p:spPr/>
        <p:txBody>
          <a:bodyPr/>
          <a:lstStyle/>
          <a:p>
            <a:r>
              <a:rPr lang="es-ES" dirty="0"/>
              <a:t>06</a:t>
            </a:r>
          </a:p>
        </p:txBody>
      </p:sp>
      <p:sp>
        <p:nvSpPr>
          <p:cNvPr id="14" name="Text Placeholder 13">
            <a:extLst>
              <a:ext uri="{FF2B5EF4-FFF2-40B4-BE49-F238E27FC236}">
                <a16:creationId xmlns:a16="http://schemas.microsoft.com/office/drawing/2014/main" id="{8A9F3815-FD94-A3F5-CC0D-B20A7982BAF7}"/>
              </a:ext>
            </a:extLst>
          </p:cNvPr>
          <p:cNvSpPr>
            <a:spLocks noGrp="1"/>
          </p:cNvSpPr>
          <p:nvPr>
            <p:ph type="body" sz="quarter" idx="25"/>
          </p:nvPr>
        </p:nvSpPr>
        <p:spPr>
          <a:xfrm>
            <a:off x="7632726" y="5051321"/>
            <a:ext cx="2587719" cy="246221"/>
          </a:xfrm>
        </p:spPr>
        <p:txBody>
          <a:bodyPr/>
          <a:lstStyle/>
          <a:p>
            <a:r>
              <a:rPr lang="es-ES" sz="1600" dirty="0"/>
              <a:t>🧩 </a:t>
            </a:r>
            <a:r>
              <a:rPr lang="es-ES" sz="1600" dirty="0" err="1"/>
              <a:t>Agents</a:t>
            </a:r>
            <a:r>
              <a:rPr lang="es-ES" sz="1600" dirty="0"/>
              <a:t> &amp; </a:t>
            </a:r>
            <a:r>
              <a:rPr lang="es-ES" sz="1600" dirty="0" err="1"/>
              <a:t>assistants</a:t>
            </a:r>
            <a:endParaRPr lang="es-ES" sz="1600" dirty="0"/>
          </a:p>
        </p:txBody>
      </p:sp>
      <p:sp>
        <p:nvSpPr>
          <p:cNvPr id="15" name="Text Placeholder 14">
            <a:extLst>
              <a:ext uri="{FF2B5EF4-FFF2-40B4-BE49-F238E27FC236}">
                <a16:creationId xmlns:a16="http://schemas.microsoft.com/office/drawing/2014/main" id="{C47E10DB-8FBD-6203-4ED9-9F9CDF4DF6EF}"/>
              </a:ext>
            </a:extLst>
          </p:cNvPr>
          <p:cNvSpPr>
            <a:spLocks noGrp="1"/>
          </p:cNvSpPr>
          <p:nvPr>
            <p:ph type="body" sz="quarter" idx="26"/>
          </p:nvPr>
        </p:nvSpPr>
        <p:spPr/>
        <p:txBody>
          <a:bodyPr/>
          <a:lstStyle/>
          <a:p>
            <a:r>
              <a:rPr lang="es-ES" dirty="0"/>
              <a:t>04</a:t>
            </a:r>
          </a:p>
        </p:txBody>
      </p:sp>
      <p:sp>
        <p:nvSpPr>
          <p:cNvPr id="16" name="Text Placeholder 15">
            <a:extLst>
              <a:ext uri="{FF2B5EF4-FFF2-40B4-BE49-F238E27FC236}">
                <a16:creationId xmlns:a16="http://schemas.microsoft.com/office/drawing/2014/main" id="{70712AAF-4132-AA53-3360-AF3B78934366}"/>
              </a:ext>
            </a:extLst>
          </p:cNvPr>
          <p:cNvSpPr>
            <a:spLocks noGrp="1"/>
          </p:cNvSpPr>
          <p:nvPr>
            <p:ph type="body" sz="quarter" idx="27"/>
          </p:nvPr>
        </p:nvSpPr>
        <p:spPr>
          <a:xfrm>
            <a:off x="2037144" y="5051321"/>
            <a:ext cx="2587719" cy="492443"/>
          </a:xfrm>
        </p:spPr>
        <p:txBody>
          <a:bodyPr/>
          <a:lstStyle/>
          <a:p>
            <a:r>
              <a:rPr lang="es-ES" sz="1600" dirty="0"/>
              <a:t>👀 </a:t>
            </a:r>
            <a:r>
              <a:rPr lang="es-ES" sz="1600" dirty="0" err="1"/>
              <a:t>Vision-based</a:t>
            </a:r>
            <a:r>
              <a:rPr lang="es-ES" sz="1600" dirty="0"/>
              <a:t> AI </a:t>
            </a:r>
            <a:r>
              <a:rPr lang="es-ES" sz="1600" dirty="0" err="1"/>
              <a:t>approaches</a:t>
            </a:r>
            <a:endParaRPr lang="es-ES" sz="1600" dirty="0"/>
          </a:p>
        </p:txBody>
      </p:sp>
    </p:spTree>
    <p:extLst>
      <p:ext uri="{BB962C8B-B14F-4D97-AF65-F5344CB8AC3E}">
        <p14:creationId xmlns:p14="http://schemas.microsoft.com/office/powerpoint/2010/main" val="27313407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CE406-8BE5-0E4B-1EEB-6D601C9F09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CFEE9D-DDDB-D2F0-0EA8-45CE45465551}"/>
              </a:ext>
            </a:extLst>
          </p:cNvPr>
          <p:cNvSpPr>
            <a:spLocks noGrp="1"/>
          </p:cNvSpPr>
          <p:nvPr>
            <p:ph type="title"/>
          </p:nvPr>
        </p:nvSpPr>
        <p:spPr/>
        <p:txBody>
          <a:bodyPr/>
          <a:lstStyle/>
          <a:p>
            <a:r>
              <a:rPr lang="es-ES" dirty="0"/>
              <a:t>Demo</a:t>
            </a:r>
          </a:p>
        </p:txBody>
      </p:sp>
      <p:sp>
        <p:nvSpPr>
          <p:cNvPr id="6" name="Text Placeholder 5">
            <a:extLst>
              <a:ext uri="{FF2B5EF4-FFF2-40B4-BE49-F238E27FC236}">
                <a16:creationId xmlns:a16="http://schemas.microsoft.com/office/drawing/2014/main" id="{30D1F794-BE0B-3032-59C2-7094DE95650B}"/>
              </a:ext>
            </a:extLst>
          </p:cNvPr>
          <p:cNvSpPr>
            <a:spLocks noGrp="1"/>
          </p:cNvSpPr>
          <p:nvPr>
            <p:ph type="body" sz="quarter" idx="10"/>
          </p:nvPr>
        </p:nvSpPr>
        <p:spPr/>
        <p:txBody>
          <a:bodyPr/>
          <a:lstStyle/>
          <a:p>
            <a:endParaRPr lang="es-ES"/>
          </a:p>
        </p:txBody>
      </p:sp>
    </p:spTree>
    <p:extLst>
      <p:ext uri="{BB962C8B-B14F-4D97-AF65-F5344CB8AC3E}">
        <p14:creationId xmlns:p14="http://schemas.microsoft.com/office/powerpoint/2010/main" val="327842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F44F7-3A83-480C-E98A-310A81DE8F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02920" y="565389"/>
            <a:ext cx="11186160" cy="6292215"/>
          </a:xfrm>
          <a:prstGeom prst="rect">
            <a:avLst/>
          </a:prstGeom>
        </p:spPr>
      </p:pic>
      <p:sp>
        <p:nvSpPr>
          <p:cNvPr id="4" name="Title 3">
            <a:extLst>
              <a:ext uri="{FF2B5EF4-FFF2-40B4-BE49-F238E27FC236}">
                <a16:creationId xmlns:a16="http://schemas.microsoft.com/office/drawing/2014/main" id="{FECB8443-0482-033E-906C-E23728BDC856}"/>
              </a:ext>
            </a:extLst>
          </p:cNvPr>
          <p:cNvSpPr txBox="1">
            <a:spLocks noGrp="1"/>
          </p:cNvSpPr>
          <p:nvPr>
            <p:ph type="title"/>
          </p:nvPr>
        </p:nvSpPr>
        <p:spPr>
          <a:xfrm>
            <a:off x="1317231" y="0"/>
            <a:ext cx="9144000"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14400">
              <a:spcBef>
                <a:spcPts val="0"/>
              </a:spcBef>
              <a:defRPr/>
            </a:pPr>
            <a:r>
              <a:rPr lang="en-US" sz="2800" b="1" dirty="0" err="1">
                <a:gradFill flip="none" rotWithShape="1">
                  <a:gsLst>
                    <a:gs pos="71348">
                      <a:srgbClr val="8DC8E8"/>
                    </a:gs>
                    <a:gs pos="59551">
                      <a:srgbClr val="8DC8E8"/>
                    </a:gs>
                  </a:gsLst>
                  <a:path path="circle">
                    <a:fillToRect l="100000" t="100000"/>
                  </a:path>
                  <a:tileRect r="-100000" b="-100000"/>
                </a:gradFill>
                <a:latin typeface="Segoe UI Variable Display Semibold" pitchFamily="2" charset="0"/>
              </a:rPr>
              <a:t>eShopLite</a:t>
            </a:r>
            <a:endParaRPr kumimoji="0" lang="en-US" sz="2800" b="1" u="none" strike="noStrike" kern="1200" cap="none" spc="-50" normalizeH="0" baseline="0" noProof="0" dirty="0">
              <a:ln w="3175">
                <a:noFill/>
              </a:ln>
              <a:gradFill flip="none" rotWithShape="1">
                <a:gsLst>
                  <a:gs pos="71348">
                    <a:srgbClr val="8DC8E8"/>
                  </a:gs>
                  <a:gs pos="59551">
                    <a:srgbClr val="8DC8E8"/>
                  </a:gs>
                </a:gsLst>
                <a:path path="circle">
                  <a:fillToRect l="100000" t="100000"/>
                </a:path>
                <a:tileRect r="-100000" b="-100000"/>
              </a:gradFill>
              <a:effectLst/>
              <a:uLnTx/>
              <a:uFillTx/>
              <a:latin typeface="Segoe UI Variable Display Semibold" pitchFamily="2" charset="0"/>
            </a:endParaRPr>
          </a:p>
        </p:txBody>
      </p:sp>
    </p:spTree>
    <p:extLst>
      <p:ext uri="{BB962C8B-B14F-4D97-AF65-F5344CB8AC3E}">
        <p14:creationId xmlns:p14="http://schemas.microsoft.com/office/powerpoint/2010/main" val="3510791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8DE2-F1D0-D463-CC57-5C97A50B5623}"/>
              </a:ext>
            </a:extLst>
          </p:cNvPr>
          <p:cNvSpPr>
            <a:spLocks noGrp="1"/>
          </p:cNvSpPr>
          <p:nvPr>
            <p:ph type="title"/>
          </p:nvPr>
        </p:nvSpPr>
        <p:spPr/>
        <p:txBody>
          <a:bodyPr/>
          <a:lstStyle/>
          <a:p>
            <a:pPr algn="ctr"/>
            <a:r>
              <a:rPr lang="en-US" dirty="0" err="1">
                <a:latin typeface="Segoe Sans Display Semibold"/>
                <a:cs typeface="Segoe Sans Display Semibold"/>
              </a:rPr>
              <a:t>eShopLite</a:t>
            </a:r>
            <a:r>
              <a:rPr lang="en-US" dirty="0">
                <a:latin typeface="Segoe Sans Display Semibold"/>
                <a:cs typeface="Segoe Sans Display Semibold"/>
              </a:rPr>
              <a:t> Architecture</a:t>
            </a:r>
            <a:endParaRPr lang="en-US" dirty="0"/>
          </a:p>
        </p:txBody>
      </p:sp>
      <p:sp>
        <p:nvSpPr>
          <p:cNvPr id="6" name="Rectangle: Rounded Corners 5">
            <a:extLst>
              <a:ext uri="{FF2B5EF4-FFF2-40B4-BE49-F238E27FC236}">
                <a16:creationId xmlns:a16="http://schemas.microsoft.com/office/drawing/2014/main" id="{B3F7844E-FD7A-241C-4394-DCABEC424F17}"/>
              </a:ext>
            </a:extLst>
          </p:cNvPr>
          <p:cNvSpPr/>
          <p:nvPr/>
        </p:nvSpPr>
        <p:spPr>
          <a:xfrm>
            <a:off x="5064246" y="1495386"/>
            <a:ext cx="5306574" cy="4935894"/>
          </a:xfrm>
          <a:prstGeom prst="roundRect">
            <a:avLst>
              <a:gd name="adj" fmla="val 4861"/>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91F2C"/>
                </a:solidFill>
                <a:effectLst/>
                <a:uLnTx/>
                <a:uFillTx/>
                <a:latin typeface="Segoe UI"/>
                <a:ea typeface="+mn-ea"/>
                <a:cs typeface="+mn-cs"/>
              </a:rPr>
              <a:t>eShop</a:t>
            </a:r>
            <a:r>
              <a:rPr kumimoji="0" lang="en-US" sz="1400" b="1" i="0" u="none" strike="noStrike" kern="1200" cap="none" spc="0" normalizeH="0" baseline="0" noProof="0" dirty="0">
                <a:ln>
                  <a:noFill/>
                </a:ln>
                <a:solidFill>
                  <a:srgbClr val="091F2C"/>
                </a:solidFill>
                <a:effectLst/>
                <a:uLnTx/>
                <a:uFillTx/>
                <a:latin typeface="Segoe UI"/>
                <a:ea typeface="+mn-ea"/>
                <a:cs typeface="+mn-cs"/>
              </a:rPr>
              <a:t> Architecture</a:t>
            </a:r>
            <a:endParaRPr kumimoji="0" lang="en-GB"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31D399F5-CD75-95F9-7AA7-85B98AE60B41}"/>
              </a:ext>
            </a:extLst>
          </p:cNvPr>
          <p:cNvSpPr/>
          <p:nvPr/>
        </p:nvSpPr>
        <p:spPr>
          <a:xfrm>
            <a:off x="6878806" y="4331326"/>
            <a:ext cx="1733515" cy="1982665"/>
          </a:xfrm>
          <a:prstGeom prst="roundRect">
            <a:avLst>
              <a:gd name="adj" fmla="val 8368"/>
            </a:avLst>
          </a:prstGeom>
          <a:solidFill>
            <a:srgbClr val="866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lumMod val="95000"/>
                    <a:lumOff val="5000"/>
                  </a:srgbClr>
                </a:solidFill>
                <a:effectLst/>
                <a:uLnTx/>
                <a:uFillTx/>
                <a:latin typeface="Segoe UI"/>
                <a:ea typeface="+mn-ea"/>
                <a:cs typeface="+mn-cs"/>
              </a:rPr>
              <a:t>Storage</a:t>
            </a:r>
            <a:endParaRPr kumimoji="0" lang="en-GB" sz="1400" b="1" i="0" u="none" strike="noStrike" kern="1200" cap="none" spc="0" normalizeH="0" baseline="0" noProof="0" dirty="0">
              <a:ln>
                <a:noFill/>
              </a:ln>
              <a:solidFill>
                <a:srgbClr val="FFFFFF">
                  <a:lumMod val="95000"/>
                  <a:lumOff val="5000"/>
                </a:srgbClr>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E6867BA7-1770-A4F5-1D59-37B6C4E3B429}"/>
              </a:ext>
            </a:extLst>
          </p:cNvPr>
          <p:cNvSpPr/>
          <p:nvPr/>
        </p:nvSpPr>
        <p:spPr>
          <a:xfrm>
            <a:off x="7098179" y="4729528"/>
            <a:ext cx="1294768" cy="139695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Relational DB </a:t>
            </a:r>
            <a:r>
              <a:rPr kumimoji="0" lang="en-US" sz="1100" b="0" i="0" u="none" strike="noStrike" kern="1200" cap="none" spc="0" normalizeH="0" baseline="0" noProof="0" dirty="0">
                <a:ln>
                  <a:noFill/>
                </a:ln>
                <a:solidFill>
                  <a:srgbClr val="FFFFFF"/>
                </a:solidFill>
                <a:effectLst/>
                <a:uLnTx/>
                <a:uFillTx/>
                <a:latin typeface="Segoe UI"/>
                <a:ea typeface="+mn-ea"/>
                <a:cs typeface="+mn-cs"/>
              </a:rPr>
              <a:t>SQLite</a:t>
            </a:r>
            <a:endParaRPr kumimoji="0" lang="en-GB"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264CA121-070F-FC33-0837-CA35E4311605}"/>
              </a:ext>
            </a:extLst>
          </p:cNvPr>
          <p:cNvSpPr/>
          <p:nvPr/>
        </p:nvSpPr>
        <p:spPr>
          <a:xfrm>
            <a:off x="5338534" y="1905298"/>
            <a:ext cx="4814059" cy="1054996"/>
          </a:xfrm>
          <a:prstGeom prst="roundRect">
            <a:avLst>
              <a:gd name="adj" fmla="val 8368"/>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rPr>
              <a:t>UI</a:t>
            </a:r>
            <a:endParaRPr kumimoji="0" lang="en-GB"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3E6533F5-9429-C7BC-9D06-F4BD264AA4F8}"/>
              </a:ext>
            </a:extLst>
          </p:cNvPr>
          <p:cNvSpPr/>
          <p:nvPr/>
        </p:nvSpPr>
        <p:spPr>
          <a:xfrm>
            <a:off x="5611214" y="2233605"/>
            <a:ext cx="4268698" cy="481687"/>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Public web UI</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100" b="0" i="0" u="none" strike="noStrike" kern="1200" cap="none" spc="0" normalizeH="0" baseline="0" noProof="0" dirty="0">
                <a:ln>
                  <a:noFill/>
                </a:ln>
                <a:solidFill>
                  <a:srgbClr val="FFFFFF"/>
                </a:solidFill>
                <a:effectLst/>
                <a:uLnTx/>
                <a:uFillTx/>
                <a:latin typeface="Segoe UI"/>
                <a:ea typeface="+mn-ea"/>
                <a:cs typeface="+mn-cs"/>
              </a:rPr>
              <a:t>Blazor SSR</a:t>
            </a:r>
            <a:endParaRPr kumimoji="0" lang="en-GB"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2" name="Straight Arrow Connector 11">
            <a:extLst>
              <a:ext uri="{FF2B5EF4-FFF2-40B4-BE49-F238E27FC236}">
                <a16:creationId xmlns:a16="http://schemas.microsoft.com/office/drawing/2014/main" id="{C2234578-99F0-E7C1-4E14-04337EE7E433}"/>
              </a:ext>
            </a:extLst>
          </p:cNvPr>
          <p:cNvCxnSpPr>
            <a:cxnSpLocks/>
            <a:stCxn id="11" idx="2"/>
            <a:endCxn id="21" idx="0"/>
          </p:cNvCxnSpPr>
          <p:nvPr/>
        </p:nvCxnSpPr>
        <p:spPr>
          <a:xfrm>
            <a:off x="7745563" y="2715292"/>
            <a:ext cx="0" cy="6583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32">
            <a:extLst>
              <a:ext uri="{FF2B5EF4-FFF2-40B4-BE49-F238E27FC236}">
                <a16:creationId xmlns:a16="http://schemas.microsoft.com/office/drawing/2014/main" id="{E45F0925-D231-47F5-55DE-CE6444222195}"/>
              </a:ext>
            </a:extLst>
          </p:cNvPr>
          <p:cNvCxnSpPr>
            <a:cxnSpLocks/>
            <a:stCxn id="21" idx="2"/>
            <a:endCxn id="7" idx="0"/>
          </p:cNvCxnSpPr>
          <p:nvPr/>
        </p:nvCxnSpPr>
        <p:spPr>
          <a:xfrm rot="16200000" flipH="1">
            <a:off x="7608142" y="4193903"/>
            <a:ext cx="274843" cy="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85D5B7D2-73C0-A490-979E-64DEBDAE159E}"/>
              </a:ext>
            </a:extLst>
          </p:cNvPr>
          <p:cNvSpPr/>
          <p:nvPr/>
        </p:nvSpPr>
        <p:spPr>
          <a:xfrm>
            <a:off x="7022469" y="3373662"/>
            <a:ext cx="1446188" cy="682821"/>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Backend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Minimal API</a:t>
            </a:r>
            <a:endParaRPr kumimoji="0" lang="en-GB" sz="11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E733726A-976D-B65C-EFF0-94D4A05AB0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762" y="1857912"/>
            <a:ext cx="4591293" cy="3142177"/>
          </a:xfrm>
          <a:prstGeom prst="rect">
            <a:avLst/>
          </a:prstGeom>
        </p:spPr>
      </p:pic>
    </p:spTree>
    <p:extLst>
      <p:ext uri="{BB962C8B-B14F-4D97-AF65-F5344CB8AC3E}">
        <p14:creationId xmlns:p14="http://schemas.microsoft.com/office/powerpoint/2010/main" val="3463238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8DE2-F1D0-D463-CC57-5C97A50B5623}"/>
              </a:ext>
            </a:extLst>
          </p:cNvPr>
          <p:cNvSpPr>
            <a:spLocks noGrp="1"/>
          </p:cNvSpPr>
          <p:nvPr>
            <p:ph type="title"/>
          </p:nvPr>
        </p:nvSpPr>
        <p:spPr/>
        <p:txBody>
          <a:bodyPr/>
          <a:lstStyle/>
          <a:p>
            <a:pPr algn="ctr"/>
            <a:r>
              <a:rPr lang="en-US" dirty="0" err="1">
                <a:latin typeface="Segoe Sans Display Semibold"/>
                <a:cs typeface="Segoe Sans Display Semibold"/>
              </a:rPr>
              <a:t>eShopLite</a:t>
            </a:r>
            <a:r>
              <a:rPr lang="en-US" dirty="0">
                <a:latin typeface="Segoe Sans Display Semibold"/>
                <a:cs typeface="Segoe Sans Display Semibold"/>
              </a:rPr>
              <a:t> Architecture with AI</a:t>
            </a:r>
            <a:endParaRPr lang="en-US" dirty="0"/>
          </a:p>
        </p:txBody>
      </p:sp>
      <p:sp>
        <p:nvSpPr>
          <p:cNvPr id="6" name="Rectangle: Rounded Corners 5">
            <a:extLst>
              <a:ext uri="{FF2B5EF4-FFF2-40B4-BE49-F238E27FC236}">
                <a16:creationId xmlns:a16="http://schemas.microsoft.com/office/drawing/2014/main" id="{B3F7844E-FD7A-241C-4394-DCABEC424F17}"/>
              </a:ext>
            </a:extLst>
          </p:cNvPr>
          <p:cNvSpPr/>
          <p:nvPr/>
        </p:nvSpPr>
        <p:spPr>
          <a:xfrm>
            <a:off x="5064246" y="1495386"/>
            <a:ext cx="7026154" cy="4935894"/>
          </a:xfrm>
          <a:prstGeom prst="roundRect">
            <a:avLst>
              <a:gd name="adj" fmla="val 4861"/>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91F2C"/>
                </a:solidFill>
                <a:effectLst/>
                <a:uLnTx/>
                <a:uFillTx/>
                <a:latin typeface="Segoe UI"/>
                <a:ea typeface="+mn-ea"/>
                <a:cs typeface="+mn-cs"/>
              </a:rPr>
              <a:t>eShop</a:t>
            </a:r>
            <a:r>
              <a:rPr kumimoji="0" lang="en-US" sz="1400" b="1" i="0" u="none" strike="noStrike" kern="1200" cap="none" spc="0" normalizeH="0" baseline="0" noProof="0" dirty="0">
                <a:ln>
                  <a:noFill/>
                </a:ln>
                <a:solidFill>
                  <a:srgbClr val="091F2C"/>
                </a:solidFill>
                <a:effectLst/>
                <a:uLnTx/>
                <a:uFillTx/>
                <a:latin typeface="Segoe UI"/>
                <a:ea typeface="+mn-ea"/>
                <a:cs typeface="+mn-cs"/>
              </a:rPr>
              <a:t> Architecture</a:t>
            </a:r>
            <a:endParaRPr kumimoji="0" lang="en-GB"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31D399F5-CD75-95F9-7AA7-85B98AE60B41}"/>
              </a:ext>
            </a:extLst>
          </p:cNvPr>
          <p:cNvSpPr/>
          <p:nvPr/>
        </p:nvSpPr>
        <p:spPr>
          <a:xfrm>
            <a:off x="6878806" y="4331326"/>
            <a:ext cx="1733515" cy="1982665"/>
          </a:xfrm>
          <a:prstGeom prst="roundRect">
            <a:avLst>
              <a:gd name="adj" fmla="val 8368"/>
            </a:avLst>
          </a:prstGeom>
          <a:solidFill>
            <a:srgbClr val="866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lumMod val="95000"/>
                    <a:lumOff val="5000"/>
                  </a:srgbClr>
                </a:solidFill>
                <a:effectLst/>
                <a:uLnTx/>
                <a:uFillTx/>
                <a:latin typeface="Segoe UI"/>
                <a:ea typeface="+mn-ea"/>
                <a:cs typeface="+mn-cs"/>
              </a:rPr>
              <a:t>Storage</a:t>
            </a:r>
            <a:endParaRPr kumimoji="0" lang="en-GB" sz="1400" b="1" i="0" u="none" strike="noStrike" kern="1200" cap="none" spc="0" normalizeH="0" baseline="0" noProof="0" dirty="0">
              <a:ln>
                <a:noFill/>
              </a:ln>
              <a:solidFill>
                <a:srgbClr val="FFFFFF">
                  <a:lumMod val="95000"/>
                  <a:lumOff val="5000"/>
                </a:srgbClr>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E6867BA7-1770-A4F5-1D59-37B6C4E3B429}"/>
              </a:ext>
            </a:extLst>
          </p:cNvPr>
          <p:cNvSpPr/>
          <p:nvPr/>
        </p:nvSpPr>
        <p:spPr>
          <a:xfrm>
            <a:off x="7098179" y="4729529"/>
            <a:ext cx="1294768" cy="611180"/>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Relational DB </a:t>
            </a:r>
            <a:r>
              <a:rPr kumimoji="0" lang="en-US" sz="1100" b="0" i="0" u="none" strike="noStrike" kern="1200" cap="none" spc="0" normalizeH="0" baseline="0" noProof="0" dirty="0">
                <a:ln>
                  <a:noFill/>
                </a:ln>
                <a:solidFill>
                  <a:srgbClr val="FFFFFF"/>
                </a:solidFill>
                <a:effectLst/>
                <a:uLnTx/>
                <a:uFillTx/>
                <a:latin typeface="Segoe UI"/>
                <a:ea typeface="+mn-ea"/>
                <a:cs typeface="+mn-cs"/>
              </a:rPr>
              <a:t>SQLite</a:t>
            </a:r>
            <a:endParaRPr kumimoji="0" lang="en-GB"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02CF71E-3A92-C418-9DBA-61818E05FF68}"/>
              </a:ext>
            </a:extLst>
          </p:cNvPr>
          <p:cNvSpPr/>
          <p:nvPr/>
        </p:nvSpPr>
        <p:spPr>
          <a:xfrm>
            <a:off x="7098179" y="5455866"/>
            <a:ext cx="1294768" cy="611180"/>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Vector DB</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In-Memory</a:t>
            </a:r>
            <a:endParaRPr kumimoji="0" lang="en-GB"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264CA121-070F-FC33-0837-CA35E4311605}"/>
              </a:ext>
            </a:extLst>
          </p:cNvPr>
          <p:cNvSpPr/>
          <p:nvPr/>
        </p:nvSpPr>
        <p:spPr>
          <a:xfrm>
            <a:off x="5338534" y="1905298"/>
            <a:ext cx="4814059" cy="1054996"/>
          </a:xfrm>
          <a:prstGeom prst="roundRect">
            <a:avLst>
              <a:gd name="adj" fmla="val 8368"/>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rPr>
              <a:t>UI</a:t>
            </a:r>
            <a:endParaRPr kumimoji="0" lang="en-GB"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3E6533F5-9429-C7BC-9D06-F4BD264AA4F8}"/>
              </a:ext>
            </a:extLst>
          </p:cNvPr>
          <p:cNvSpPr/>
          <p:nvPr/>
        </p:nvSpPr>
        <p:spPr>
          <a:xfrm>
            <a:off x="5611214" y="2233605"/>
            <a:ext cx="4268698" cy="481687"/>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Public web UI</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100" b="0" i="0" u="none" strike="noStrike" kern="1200" cap="none" spc="0" normalizeH="0" baseline="0" noProof="0" dirty="0">
                <a:ln>
                  <a:noFill/>
                </a:ln>
                <a:solidFill>
                  <a:srgbClr val="FFFFFF"/>
                </a:solidFill>
                <a:effectLst/>
                <a:uLnTx/>
                <a:uFillTx/>
                <a:latin typeface="Segoe UI"/>
                <a:ea typeface="+mn-ea"/>
                <a:cs typeface="+mn-cs"/>
              </a:rPr>
              <a:t>Blazor SSR</a:t>
            </a:r>
            <a:endParaRPr kumimoji="0" lang="en-GB"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2" name="Straight Arrow Connector 11">
            <a:extLst>
              <a:ext uri="{FF2B5EF4-FFF2-40B4-BE49-F238E27FC236}">
                <a16:creationId xmlns:a16="http://schemas.microsoft.com/office/drawing/2014/main" id="{C2234578-99F0-E7C1-4E14-04337EE7E433}"/>
              </a:ext>
            </a:extLst>
          </p:cNvPr>
          <p:cNvCxnSpPr>
            <a:cxnSpLocks/>
            <a:stCxn id="11" idx="2"/>
            <a:endCxn id="21" idx="0"/>
          </p:cNvCxnSpPr>
          <p:nvPr/>
        </p:nvCxnSpPr>
        <p:spPr>
          <a:xfrm>
            <a:off x="7745563" y="2715292"/>
            <a:ext cx="0" cy="6583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8F83908B-204E-A050-91BC-4B073ADD9760}"/>
              </a:ext>
            </a:extLst>
          </p:cNvPr>
          <p:cNvSpPr/>
          <p:nvPr/>
        </p:nvSpPr>
        <p:spPr>
          <a:xfrm>
            <a:off x="8679404" y="4313017"/>
            <a:ext cx="1472400" cy="2010563"/>
          </a:xfrm>
          <a:prstGeom prst="roundRect">
            <a:avLst/>
          </a:prstGeom>
          <a:solidFill>
            <a:srgbClr val="866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lumMod val="95000"/>
                    <a:lumOff val="5000"/>
                  </a:srgbClr>
                </a:solidFill>
                <a:effectLst/>
                <a:uLnTx/>
                <a:uFillTx/>
                <a:latin typeface="Segoe UI"/>
                <a:ea typeface="+mn-ea"/>
                <a:cs typeface="+mn-cs"/>
              </a:rPr>
              <a:t>Semantic Kernel</a:t>
            </a:r>
            <a:br>
              <a:rPr kumimoji="0" lang="en-US"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rPr>
            </a:br>
            <a:br>
              <a:rPr kumimoji="0" lang="en-US"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rPr>
            </a:br>
            <a:r>
              <a:rPr kumimoji="0" lang="en-US"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rPr>
              <a:t>Chat Services</a:t>
            </a:r>
          </a:p>
          <a:p>
            <a:pPr marL="0" marR="0" lvl="0" indent="0" algn="ctr" defTabSz="914367"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rPr>
            </a:br>
            <a:r>
              <a:rPr kumimoji="0" lang="en-US"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rPr>
              <a:t>Local Inference</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endParaRPr>
          </a:p>
        </p:txBody>
      </p:sp>
      <p:cxnSp>
        <p:nvCxnSpPr>
          <p:cNvPr id="16" name="Straight Arrow Connector 32">
            <a:extLst>
              <a:ext uri="{FF2B5EF4-FFF2-40B4-BE49-F238E27FC236}">
                <a16:creationId xmlns:a16="http://schemas.microsoft.com/office/drawing/2014/main" id="{B663244E-9717-2E69-0524-61C0119FF02B}"/>
              </a:ext>
            </a:extLst>
          </p:cNvPr>
          <p:cNvCxnSpPr>
            <a:cxnSpLocks/>
            <a:stCxn id="21" idx="3"/>
            <a:endCxn id="15" idx="0"/>
          </p:cNvCxnSpPr>
          <p:nvPr/>
        </p:nvCxnSpPr>
        <p:spPr>
          <a:xfrm>
            <a:off x="8468657" y="3715073"/>
            <a:ext cx="946947" cy="59794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B4EE297-F3F8-4138-CB97-77898B26B908}"/>
              </a:ext>
            </a:extLst>
          </p:cNvPr>
          <p:cNvSpPr/>
          <p:nvPr/>
        </p:nvSpPr>
        <p:spPr>
          <a:xfrm>
            <a:off x="10726687" y="4668902"/>
            <a:ext cx="1201817" cy="520408"/>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GPT-4o</a:t>
            </a:r>
            <a:endParaRPr kumimoji="0" lang="en-GB"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8" name="Straight Arrow Connector 32">
            <a:extLst>
              <a:ext uri="{FF2B5EF4-FFF2-40B4-BE49-F238E27FC236}">
                <a16:creationId xmlns:a16="http://schemas.microsoft.com/office/drawing/2014/main" id="{D0132E40-CF21-0ABB-CA98-142C7A56542D}"/>
              </a:ext>
            </a:extLst>
          </p:cNvPr>
          <p:cNvCxnSpPr>
            <a:cxnSpLocks/>
            <a:stCxn id="15" idx="3"/>
            <a:endCxn id="17" idx="1"/>
          </p:cNvCxnSpPr>
          <p:nvPr/>
        </p:nvCxnSpPr>
        <p:spPr>
          <a:xfrm flipV="1">
            <a:off x="10151804" y="4929106"/>
            <a:ext cx="574883" cy="389193"/>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32">
            <a:extLst>
              <a:ext uri="{FF2B5EF4-FFF2-40B4-BE49-F238E27FC236}">
                <a16:creationId xmlns:a16="http://schemas.microsoft.com/office/drawing/2014/main" id="{E45F0925-D231-47F5-55DE-CE6444222195}"/>
              </a:ext>
            </a:extLst>
          </p:cNvPr>
          <p:cNvCxnSpPr>
            <a:cxnSpLocks/>
            <a:stCxn id="21" idx="2"/>
            <a:endCxn id="7" idx="0"/>
          </p:cNvCxnSpPr>
          <p:nvPr/>
        </p:nvCxnSpPr>
        <p:spPr>
          <a:xfrm rot="16200000" flipH="1">
            <a:off x="7608142" y="4193903"/>
            <a:ext cx="274843" cy="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85D5B7D2-73C0-A490-979E-64DEBDAE159E}"/>
              </a:ext>
            </a:extLst>
          </p:cNvPr>
          <p:cNvSpPr/>
          <p:nvPr/>
        </p:nvSpPr>
        <p:spPr>
          <a:xfrm>
            <a:off x="7022469" y="3373662"/>
            <a:ext cx="1446188" cy="682821"/>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Backend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Minimal API</a:t>
            </a:r>
            <a:endParaRPr kumimoji="0" lang="en-GB"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A8A1C7C7-DAA6-4F72-4603-EE890747A8EC}"/>
              </a:ext>
            </a:extLst>
          </p:cNvPr>
          <p:cNvSpPr/>
          <p:nvPr/>
        </p:nvSpPr>
        <p:spPr>
          <a:xfrm>
            <a:off x="10706115" y="5543624"/>
            <a:ext cx="1201817" cy="520408"/>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ada-002</a:t>
            </a:r>
            <a:endParaRPr kumimoji="0" lang="en-GB"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4" name="Straight Arrow Connector 32">
            <a:extLst>
              <a:ext uri="{FF2B5EF4-FFF2-40B4-BE49-F238E27FC236}">
                <a16:creationId xmlns:a16="http://schemas.microsoft.com/office/drawing/2014/main" id="{1AF2CBEA-DEEC-5897-061B-D275A60A357E}"/>
              </a:ext>
            </a:extLst>
          </p:cNvPr>
          <p:cNvCxnSpPr>
            <a:cxnSpLocks/>
            <a:stCxn id="15" idx="3"/>
            <a:endCxn id="22" idx="1"/>
          </p:cNvCxnSpPr>
          <p:nvPr/>
        </p:nvCxnSpPr>
        <p:spPr>
          <a:xfrm>
            <a:off x="10151804" y="5318299"/>
            <a:ext cx="554311" cy="485529"/>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E733726A-976D-B65C-EFF0-94D4A05AB0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762" y="1507050"/>
            <a:ext cx="4591293" cy="3142177"/>
          </a:xfrm>
          <a:prstGeom prst="rect">
            <a:avLst/>
          </a:prstGeom>
        </p:spPr>
      </p:pic>
      <p:pic>
        <p:nvPicPr>
          <p:cNvPr id="30" name="Picture 29">
            <a:extLst>
              <a:ext uri="{FF2B5EF4-FFF2-40B4-BE49-F238E27FC236}">
                <a16:creationId xmlns:a16="http://schemas.microsoft.com/office/drawing/2014/main" id="{DBDC4C44-FACD-9DCB-3056-6B6E257D06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5757" y="4828967"/>
            <a:ext cx="4591293" cy="1590650"/>
          </a:xfrm>
          <a:prstGeom prst="rect">
            <a:avLst/>
          </a:prstGeom>
        </p:spPr>
      </p:pic>
      <p:pic>
        <p:nvPicPr>
          <p:cNvPr id="38" name="Picture 37" descr="A blue logo with a black background&#10;&#10;Description automatically generated">
            <a:extLst>
              <a:ext uri="{FF2B5EF4-FFF2-40B4-BE49-F238E27FC236}">
                <a16:creationId xmlns:a16="http://schemas.microsoft.com/office/drawing/2014/main" id="{8BB08021-96BB-28BE-C2F9-A42064103EA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59023" y="4085520"/>
            <a:ext cx="896000" cy="504000"/>
          </a:xfrm>
          <a:prstGeom prst="rect">
            <a:avLst/>
          </a:prstGeom>
        </p:spPr>
      </p:pic>
      <p:pic>
        <p:nvPicPr>
          <p:cNvPr id="40" name="Picture 39" descr="A logo with a black background&#10;&#10;Description automatically generated">
            <a:extLst>
              <a:ext uri="{FF2B5EF4-FFF2-40B4-BE49-F238E27FC236}">
                <a16:creationId xmlns:a16="http://schemas.microsoft.com/office/drawing/2014/main" id="{0EE757A6-3D37-9F7B-9EBA-396A7EC6561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00299" y="4085226"/>
            <a:ext cx="504588" cy="504588"/>
          </a:xfrm>
          <a:prstGeom prst="rect">
            <a:avLst/>
          </a:prstGeom>
        </p:spPr>
      </p:pic>
      <p:cxnSp>
        <p:nvCxnSpPr>
          <p:cNvPr id="50" name="Straight Arrow Connector 32">
            <a:extLst>
              <a:ext uri="{FF2B5EF4-FFF2-40B4-BE49-F238E27FC236}">
                <a16:creationId xmlns:a16="http://schemas.microsoft.com/office/drawing/2014/main" id="{0C5FF465-D663-9B7C-15DF-DC23804EE19D}"/>
              </a:ext>
            </a:extLst>
          </p:cNvPr>
          <p:cNvCxnSpPr>
            <a:cxnSpLocks/>
            <a:stCxn id="21" idx="1"/>
            <a:endCxn id="57" idx="0"/>
          </p:cNvCxnSpPr>
          <p:nvPr/>
        </p:nvCxnSpPr>
        <p:spPr>
          <a:xfrm rot="10800000" flipV="1">
            <a:off x="6072807" y="3715072"/>
            <a:ext cx="949663" cy="588355"/>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7" name="Rectangle: Rounded Corners 56">
            <a:extLst>
              <a:ext uri="{FF2B5EF4-FFF2-40B4-BE49-F238E27FC236}">
                <a16:creationId xmlns:a16="http://schemas.microsoft.com/office/drawing/2014/main" id="{46CB68B1-5B93-4ACB-E737-A47D31526C8C}"/>
              </a:ext>
            </a:extLst>
          </p:cNvPr>
          <p:cNvSpPr/>
          <p:nvPr/>
        </p:nvSpPr>
        <p:spPr>
          <a:xfrm>
            <a:off x="5337131" y="4303428"/>
            <a:ext cx="1471349" cy="2010563"/>
          </a:xfrm>
          <a:prstGeom prst="roundRect">
            <a:avLst/>
          </a:prstGeom>
          <a:solidFill>
            <a:srgbClr val="866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lumMod val="95000"/>
                    <a:lumOff val="5000"/>
                  </a:srgbClr>
                </a:solidFill>
                <a:effectLst/>
                <a:uLnTx/>
                <a:uFillTx/>
                <a:latin typeface="Segoe UI"/>
                <a:ea typeface="+mn-ea"/>
                <a:cs typeface="+mn-cs"/>
              </a:rPr>
              <a:t>.NET Aspire</a:t>
            </a:r>
            <a:br>
              <a:rPr kumimoji="0" lang="en-US" sz="1400" b="1" i="0" u="none" strike="noStrike" kern="1200" cap="none" spc="0" normalizeH="0" baseline="0" noProof="0" dirty="0">
                <a:ln>
                  <a:noFill/>
                </a:ln>
                <a:solidFill>
                  <a:srgbClr val="FFFFFF">
                    <a:lumMod val="95000"/>
                    <a:lumOff val="5000"/>
                  </a:srgbClr>
                </a:solidFill>
                <a:effectLst/>
                <a:uLnTx/>
                <a:uFillTx/>
                <a:latin typeface="Segoe UI"/>
                <a:ea typeface="+mn-ea"/>
                <a:cs typeface="+mn-cs"/>
              </a:rPr>
            </a:br>
            <a:br>
              <a:rPr kumimoji="0" lang="en-US"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rPr>
            </a:br>
            <a:r>
              <a:rPr kumimoji="0" lang="en-GB" sz="1400" b="0" i="0" u="none" strike="noStrike" kern="1200" cap="none" spc="0" normalizeH="0" baseline="0" noProof="0" dirty="0">
                <a:ln>
                  <a:noFill/>
                </a:ln>
                <a:solidFill>
                  <a:srgbClr val="FFFFFF"/>
                </a:solidFill>
                <a:effectLst/>
                <a:uLnTx/>
                <a:uFillTx/>
                <a:latin typeface="Segoe UI"/>
                <a:ea typeface="+mn-ea"/>
                <a:cs typeface="+mn-cs"/>
              </a:rPr>
              <a:t>Orchestration</a:t>
            </a:r>
            <a:endParaRPr kumimoji="0" lang="en-US"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rPr>
            </a:br>
            <a:r>
              <a:rPr kumimoji="0" lang="en-GB" sz="1400" b="0" i="0" u="none" strike="noStrike" kern="1200" cap="none" spc="0" normalizeH="0" baseline="0" noProof="0" dirty="0">
                <a:ln>
                  <a:noFill/>
                </a:ln>
                <a:solidFill>
                  <a:srgbClr val="FFFFFF"/>
                </a:solidFill>
                <a:effectLst/>
                <a:uLnTx/>
                <a:uFillTx/>
                <a:latin typeface="Segoe UI"/>
                <a:ea typeface="+mn-ea"/>
                <a:cs typeface="+mn-cs"/>
              </a:rPr>
              <a:t>Developer Dashboard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lumMod val="95000"/>
                    <a:lumOff val="5000"/>
                  </a:srgbClr>
                </a:solidFill>
                <a:effectLst/>
                <a:uLnTx/>
                <a:uFillTx/>
                <a:latin typeface="Segoe UI"/>
                <a:ea typeface="+mn-ea"/>
                <a:cs typeface="+mn-cs"/>
              </a:rPr>
              <a:t>Telemetry</a:t>
            </a:r>
          </a:p>
        </p:txBody>
      </p:sp>
      <p:pic>
        <p:nvPicPr>
          <p:cNvPr id="42" name="Picture 41" descr="A purple triangle with white triangles&#10;&#10;Description automatically generated">
            <a:extLst>
              <a:ext uri="{FF2B5EF4-FFF2-40B4-BE49-F238E27FC236}">
                <a16:creationId xmlns:a16="http://schemas.microsoft.com/office/drawing/2014/main" id="{0EDF725E-B9DA-6510-54BD-3D09BBD4B0F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05415" y="4085520"/>
            <a:ext cx="504000" cy="504000"/>
          </a:xfrm>
          <a:prstGeom prst="rect">
            <a:avLst/>
          </a:prstGeom>
        </p:spPr>
      </p:pic>
      <p:cxnSp>
        <p:nvCxnSpPr>
          <p:cNvPr id="13" name="Straight Arrow Connector 32">
            <a:extLst>
              <a:ext uri="{FF2B5EF4-FFF2-40B4-BE49-F238E27FC236}">
                <a16:creationId xmlns:a16="http://schemas.microsoft.com/office/drawing/2014/main" id="{2D50A155-B8D0-5593-8BE0-8501B764E795}"/>
              </a:ext>
            </a:extLst>
          </p:cNvPr>
          <p:cNvCxnSpPr>
            <a:cxnSpLocks/>
            <a:stCxn id="15" idx="1"/>
            <a:endCxn id="9" idx="3"/>
          </p:cNvCxnSpPr>
          <p:nvPr/>
        </p:nvCxnSpPr>
        <p:spPr>
          <a:xfrm rot="10800000" flipV="1">
            <a:off x="8392948" y="5318298"/>
            <a:ext cx="286457" cy="44315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cartoon robot in the air&#10;&#10;Description automatically generated">
            <a:extLst>
              <a:ext uri="{FF2B5EF4-FFF2-40B4-BE49-F238E27FC236}">
                <a16:creationId xmlns:a16="http://schemas.microsoft.com/office/drawing/2014/main" id="{026E913E-E3D3-F6D3-A83E-98533F4AA64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4835865" y="1480146"/>
            <a:ext cx="3925893" cy="4466837"/>
          </a:xfrm>
          <a:prstGeom prst="rect">
            <a:avLst/>
          </a:prstGeom>
        </p:spPr>
      </p:pic>
    </p:spTree>
    <p:extLst>
      <p:ext uri="{BB962C8B-B14F-4D97-AF65-F5344CB8AC3E}">
        <p14:creationId xmlns:p14="http://schemas.microsoft.com/office/powerpoint/2010/main" val="2569060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E9BB3A-ABAD-2629-2578-67962DDB3114}"/>
              </a:ext>
            </a:extLst>
          </p:cNvPr>
          <p:cNvSpPr>
            <a:spLocks noGrp="1"/>
          </p:cNvSpPr>
          <p:nvPr>
            <p:ph type="body" sz="quarter" idx="17"/>
          </p:nvPr>
        </p:nvSpPr>
        <p:spPr>
          <a:xfrm>
            <a:off x="6170736" y="1823390"/>
            <a:ext cx="2642534" cy="1107996"/>
          </a:xfrm>
        </p:spPr>
        <p:txBody>
          <a:bodyPr/>
          <a:lstStyle/>
          <a:p>
            <a:r>
              <a:rPr lang="es-ES" dirty="0"/>
              <a:t>Azure AI </a:t>
            </a:r>
            <a:r>
              <a:rPr lang="es-ES" dirty="0" err="1"/>
              <a:t>Search</a:t>
            </a:r>
            <a:endParaRPr lang="es-ES" dirty="0"/>
          </a:p>
        </p:txBody>
      </p:sp>
      <p:sp>
        <p:nvSpPr>
          <p:cNvPr id="6" name="Text Placeholder 5">
            <a:extLst>
              <a:ext uri="{FF2B5EF4-FFF2-40B4-BE49-F238E27FC236}">
                <a16:creationId xmlns:a16="http://schemas.microsoft.com/office/drawing/2014/main" id="{5B613B62-16A4-C370-5A2B-915A5967393B}"/>
              </a:ext>
            </a:extLst>
          </p:cNvPr>
          <p:cNvSpPr>
            <a:spLocks noGrp="1"/>
          </p:cNvSpPr>
          <p:nvPr>
            <p:ph type="body" sz="quarter" idx="18"/>
          </p:nvPr>
        </p:nvSpPr>
        <p:spPr>
          <a:xfrm>
            <a:off x="8973918" y="1823390"/>
            <a:ext cx="2640879" cy="553998"/>
          </a:xfrm>
        </p:spPr>
        <p:txBody>
          <a:bodyPr/>
          <a:lstStyle/>
          <a:p>
            <a:r>
              <a:rPr lang="es-ES" dirty="0" err="1"/>
              <a:t>ChromaDB</a:t>
            </a:r>
            <a:endParaRPr lang="es-ES" dirty="0"/>
          </a:p>
        </p:txBody>
      </p:sp>
      <p:sp>
        <p:nvSpPr>
          <p:cNvPr id="4" name="Text Placeholder 3">
            <a:extLst>
              <a:ext uri="{FF2B5EF4-FFF2-40B4-BE49-F238E27FC236}">
                <a16:creationId xmlns:a16="http://schemas.microsoft.com/office/drawing/2014/main" id="{B73EE4EF-7B43-0A0C-F4A3-B30C31B2798D}"/>
              </a:ext>
            </a:extLst>
          </p:cNvPr>
          <p:cNvSpPr>
            <a:spLocks noGrp="1"/>
          </p:cNvSpPr>
          <p:nvPr>
            <p:ph type="body" sz="quarter" idx="10"/>
          </p:nvPr>
        </p:nvSpPr>
        <p:spPr>
          <a:xfrm>
            <a:off x="3374646" y="2985175"/>
            <a:ext cx="2628396" cy="492443"/>
          </a:xfrm>
        </p:spPr>
        <p:txBody>
          <a:bodyPr/>
          <a:lstStyle/>
          <a:p>
            <a:r>
              <a:rPr lang="es-ES" sz="1600" dirty="0">
                <a:hlinkClick r:id="rId2">
                  <a:extLst>
                    <a:ext uri="{A12FA001-AC4F-418D-AE19-62706E023703}">
                      <ahyp:hlinkClr xmlns:ahyp="http://schemas.microsoft.com/office/drawing/2018/hyperlinkcolor" val="tx"/>
                    </a:ext>
                  </a:extLst>
                </a:hlinkClick>
              </a:rPr>
              <a:t>https://aka.ms/netaieshoplitesemanticsearch</a:t>
            </a:r>
            <a:r>
              <a:rPr lang="es-ES" sz="1600" dirty="0"/>
              <a:t> </a:t>
            </a:r>
          </a:p>
        </p:txBody>
      </p:sp>
      <p:sp>
        <p:nvSpPr>
          <p:cNvPr id="7" name="Text Placeholder 6">
            <a:extLst>
              <a:ext uri="{FF2B5EF4-FFF2-40B4-BE49-F238E27FC236}">
                <a16:creationId xmlns:a16="http://schemas.microsoft.com/office/drawing/2014/main" id="{DFA4E0D7-3806-141E-5A37-F6C2AF73547C}"/>
              </a:ext>
            </a:extLst>
          </p:cNvPr>
          <p:cNvSpPr>
            <a:spLocks noGrp="1"/>
          </p:cNvSpPr>
          <p:nvPr>
            <p:ph type="body" sz="quarter" idx="24"/>
          </p:nvPr>
        </p:nvSpPr>
        <p:spPr>
          <a:xfrm>
            <a:off x="3374646" y="1823390"/>
            <a:ext cx="2642534" cy="553998"/>
          </a:xfrm>
        </p:spPr>
        <p:txBody>
          <a:bodyPr/>
          <a:lstStyle/>
          <a:p>
            <a:r>
              <a:rPr lang="es-ES" dirty="0"/>
              <a:t>In-</a:t>
            </a:r>
            <a:r>
              <a:rPr lang="es-ES" dirty="0" err="1"/>
              <a:t>Memory</a:t>
            </a:r>
            <a:endParaRPr lang="es-ES" dirty="0"/>
          </a:p>
        </p:txBody>
      </p:sp>
      <p:sp>
        <p:nvSpPr>
          <p:cNvPr id="8" name="Text Placeholder 7">
            <a:extLst>
              <a:ext uri="{FF2B5EF4-FFF2-40B4-BE49-F238E27FC236}">
                <a16:creationId xmlns:a16="http://schemas.microsoft.com/office/drawing/2014/main" id="{5DC09618-9C18-CF17-9F23-089C86FE8989}"/>
              </a:ext>
            </a:extLst>
          </p:cNvPr>
          <p:cNvSpPr>
            <a:spLocks noGrp="1"/>
          </p:cNvSpPr>
          <p:nvPr>
            <p:ph type="body" sz="quarter" idx="25"/>
          </p:nvPr>
        </p:nvSpPr>
        <p:spPr>
          <a:xfrm>
            <a:off x="6170736" y="2985175"/>
            <a:ext cx="2642533" cy="738664"/>
          </a:xfrm>
        </p:spPr>
        <p:txBody>
          <a:bodyPr/>
          <a:lstStyle/>
          <a:p>
            <a:r>
              <a:rPr lang="es-ES" sz="1600" dirty="0">
                <a:hlinkClick r:id="rId3">
                  <a:extLst>
                    <a:ext uri="{A12FA001-AC4F-418D-AE19-62706E023703}">
                      <ahyp:hlinkClr xmlns:ahyp="http://schemas.microsoft.com/office/drawing/2018/hyperlinkcolor" val="tx"/>
                    </a:ext>
                  </a:extLst>
                </a:hlinkClick>
              </a:rPr>
              <a:t>https://aka.ms/netaieshoplitesemanticsearchazureaisearch</a:t>
            </a:r>
            <a:r>
              <a:rPr lang="es-ES" sz="1600" dirty="0"/>
              <a:t> </a:t>
            </a:r>
          </a:p>
        </p:txBody>
      </p:sp>
      <p:sp>
        <p:nvSpPr>
          <p:cNvPr id="9" name="Text Placeholder 8">
            <a:extLst>
              <a:ext uri="{FF2B5EF4-FFF2-40B4-BE49-F238E27FC236}">
                <a16:creationId xmlns:a16="http://schemas.microsoft.com/office/drawing/2014/main" id="{39CEE76C-EDC1-2BFD-5059-119418CCFCF1}"/>
              </a:ext>
            </a:extLst>
          </p:cNvPr>
          <p:cNvSpPr>
            <a:spLocks noGrp="1"/>
          </p:cNvSpPr>
          <p:nvPr>
            <p:ph type="body" sz="quarter" idx="26"/>
          </p:nvPr>
        </p:nvSpPr>
        <p:spPr>
          <a:xfrm>
            <a:off x="8973918" y="2985175"/>
            <a:ext cx="2654983" cy="492443"/>
          </a:xfrm>
        </p:spPr>
        <p:txBody>
          <a:bodyPr/>
          <a:lstStyle/>
          <a:p>
            <a:r>
              <a:rPr lang="es-ES" sz="1600" dirty="0">
                <a:hlinkClick r:id="rId4">
                  <a:extLst>
                    <a:ext uri="{A12FA001-AC4F-418D-AE19-62706E023703}">
                      <ahyp:hlinkClr xmlns:ahyp="http://schemas.microsoft.com/office/drawing/2018/hyperlinkcolor" val="tx"/>
                    </a:ext>
                  </a:extLst>
                </a:hlinkClick>
              </a:rPr>
              <a:t>https://aka.ms/eshoplitechromadb</a:t>
            </a:r>
            <a:r>
              <a:rPr lang="es-ES" sz="1600" dirty="0"/>
              <a:t> </a:t>
            </a:r>
          </a:p>
        </p:txBody>
      </p:sp>
      <p:sp>
        <p:nvSpPr>
          <p:cNvPr id="10" name="Text Placeholder 9">
            <a:extLst>
              <a:ext uri="{FF2B5EF4-FFF2-40B4-BE49-F238E27FC236}">
                <a16:creationId xmlns:a16="http://schemas.microsoft.com/office/drawing/2014/main" id="{A4E862E7-4650-4951-FBD7-A05373813745}"/>
              </a:ext>
            </a:extLst>
          </p:cNvPr>
          <p:cNvSpPr>
            <a:spLocks noGrp="1"/>
          </p:cNvSpPr>
          <p:nvPr>
            <p:ph type="body" sz="quarter" idx="27"/>
          </p:nvPr>
        </p:nvSpPr>
        <p:spPr>
          <a:xfrm>
            <a:off x="6170736" y="4097874"/>
            <a:ext cx="2642533" cy="1107996"/>
          </a:xfrm>
        </p:spPr>
        <p:txBody>
          <a:bodyPr/>
          <a:lstStyle/>
          <a:p>
            <a:r>
              <a:rPr lang="es-ES" dirty="0"/>
              <a:t>DeepSeek-R1</a:t>
            </a:r>
          </a:p>
        </p:txBody>
      </p:sp>
      <p:sp>
        <p:nvSpPr>
          <p:cNvPr id="11" name="Text Placeholder 10">
            <a:extLst>
              <a:ext uri="{FF2B5EF4-FFF2-40B4-BE49-F238E27FC236}">
                <a16:creationId xmlns:a16="http://schemas.microsoft.com/office/drawing/2014/main" id="{FABE1427-4ABD-525E-E8C5-4DA61443645C}"/>
              </a:ext>
            </a:extLst>
          </p:cNvPr>
          <p:cNvSpPr>
            <a:spLocks noGrp="1"/>
          </p:cNvSpPr>
          <p:nvPr>
            <p:ph type="body" sz="quarter" idx="28"/>
          </p:nvPr>
        </p:nvSpPr>
        <p:spPr>
          <a:xfrm>
            <a:off x="8973918" y="4097874"/>
            <a:ext cx="2640878" cy="553998"/>
          </a:xfrm>
        </p:spPr>
        <p:txBody>
          <a:bodyPr/>
          <a:lstStyle/>
          <a:p>
            <a:r>
              <a:rPr lang="es-ES" dirty="0"/>
              <a:t>More …</a:t>
            </a:r>
          </a:p>
        </p:txBody>
      </p:sp>
      <p:sp>
        <p:nvSpPr>
          <p:cNvPr id="12" name="Text Placeholder 11">
            <a:extLst>
              <a:ext uri="{FF2B5EF4-FFF2-40B4-BE49-F238E27FC236}">
                <a16:creationId xmlns:a16="http://schemas.microsoft.com/office/drawing/2014/main" id="{D95DC936-96DC-D46F-EBD0-B63165585854}"/>
              </a:ext>
            </a:extLst>
          </p:cNvPr>
          <p:cNvSpPr>
            <a:spLocks noGrp="1"/>
          </p:cNvSpPr>
          <p:nvPr>
            <p:ph type="body" sz="quarter" idx="29"/>
          </p:nvPr>
        </p:nvSpPr>
        <p:spPr>
          <a:xfrm>
            <a:off x="3374646" y="5274649"/>
            <a:ext cx="2628396" cy="492443"/>
          </a:xfrm>
        </p:spPr>
        <p:txBody>
          <a:bodyPr/>
          <a:lstStyle/>
          <a:p>
            <a:r>
              <a:rPr lang="es-ES" sz="1600" dirty="0">
                <a:hlinkClick r:id="rId5">
                  <a:extLst>
                    <a:ext uri="{A12FA001-AC4F-418D-AE19-62706E023703}">
                      <ahyp:hlinkClr xmlns:ahyp="http://schemas.microsoft.com/office/drawing/2018/hyperlinkcolor" val="tx"/>
                    </a:ext>
                  </a:extLst>
                </a:hlinkClick>
              </a:rPr>
              <a:t>https://aka.ms/eshoplite/realtimeaudio/repo</a:t>
            </a:r>
            <a:r>
              <a:rPr lang="es-ES" sz="1600" dirty="0"/>
              <a:t> </a:t>
            </a:r>
          </a:p>
        </p:txBody>
      </p:sp>
      <p:sp>
        <p:nvSpPr>
          <p:cNvPr id="13" name="Text Placeholder 12">
            <a:extLst>
              <a:ext uri="{FF2B5EF4-FFF2-40B4-BE49-F238E27FC236}">
                <a16:creationId xmlns:a16="http://schemas.microsoft.com/office/drawing/2014/main" id="{CDBC929F-C726-F329-D0D6-ECCE54F149FC}"/>
              </a:ext>
            </a:extLst>
          </p:cNvPr>
          <p:cNvSpPr>
            <a:spLocks noGrp="1"/>
          </p:cNvSpPr>
          <p:nvPr>
            <p:ph type="body" sz="quarter" idx="30"/>
          </p:nvPr>
        </p:nvSpPr>
        <p:spPr>
          <a:xfrm>
            <a:off x="3374646" y="4097874"/>
            <a:ext cx="2642533" cy="1107996"/>
          </a:xfrm>
        </p:spPr>
        <p:txBody>
          <a:bodyPr/>
          <a:lstStyle/>
          <a:p>
            <a:r>
              <a:rPr lang="es-ES" dirty="0" err="1"/>
              <a:t>Realtime</a:t>
            </a:r>
            <a:r>
              <a:rPr lang="es-ES" dirty="0"/>
              <a:t> Audio</a:t>
            </a:r>
          </a:p>
        </p:txBody>
      </p:sp>
      <p:sp>
        <p:nvSpPr>
          <p:cNvPr id="14" name="Text Placeholder 13">
            <a:extLst>
              <a:ext uri="{FF2B5EF4-FFF2-40B4-BE49-F238E27FC236}">
                <a16:creationId xmlns:a16="http://schemas.microsoft.com/office/drawing/2014/main" id="{BD245A98-6D99-AAE6-0799-EF7E8DB10B36}"/>
              </a:ext>
            </a:extLst>
          </p:cNvPr>
          <p:cNvSpPr>
            <a:spLocks noGrp="1"/>
          </p:cNvSpPr>
          <p:nvPr>
            <p:ph type="body" sz="quarter" idx="31"/>
          </p:nvPr>
        </p:nvSpPr>
        <p:spPr>
          <a:xfrm>
            <a:off x="6170736" y="5274649"/>
            <a:ext cx="2642533" cy="492443"/>
          </a:xfrm>
        </p:spPr>
        <p:txBody>
          <a:bodyPr/>
          <a:lstStyle/>
          <a:p>
            <a:r>
              <a:rPr lang="es-ES" sz="1600" dirty="0">
                <a:hlinkClick r:id="rId6">
                  <a:extLst>
                    <a:ext uri="{A12FA001-AC4F-418D-AE19-62706E023703}">
                      <ahyp:hlinkClr xmlns:ahyp="http://schemas.microsoft.com/office/drawing/2018/hyperlinkcolor" val="tx"/>
                    </a:ext>
                  </a:extLst>
                </a:hlinkClick>
              </a:rPr>
              <a:t>https://aka.ms/netaieshoplitedeepseekr1</a:t>
            </a:r>
            <a:r>
              <a:rPr lang="es-ES" sz="1600" dirty="0"/>
              <a:t> </a:t>
            </a:r>
          </a:p>
        </p:txBody>
      </p:sp>
      <p:sp>
        <p:nvSpPr>
          <p:cNvPr id="15" name="Text Placeholder 14">
            <a:extLst>
              <a:ext uri="{FF2B5EF4-FFF2-40B4-BE49-F238E27FC236}">
                <a16:creationId xmlns:a16="http://schemas.microsoft.com/office/drawing/2014/main" id="{09AA55A8-F92B-AECE-CB62-62ADBF26ED90}"/>
              </a:ext>
            </a:extLst>
          </p:cNvPr>
          <p:cNvSpPr>
            <a:spLocks noGrp="1"/>
          </p:cNvSpPr>
          <p:nvPr>
            <p:ph type="body" sz="quarter" idx="32"/>
          </p:nvPr>
        </p:nvSpPr>
        <p:spPr>
          <a:xfrm>
            <a:off x="8973918" y="5274649"/>
            <a:ext cx="2654983" cy="246221"/>
          </a:xfrm>
        </p:spPr>
        <p:txBody>
          <a:bodyPr/>
          <a:lstStyle/>
          <a:p>
            <a:r>
              <a:rPr lang="es-ES" sz="1600" dirty="0">
                <a:hlinkClick r:id="rId7">
                  <a:extLst>
                    <a:ext uri="{A12FA001-AC4F-418D-AE19-62706E023703}">
                      <ahyp:hlinkClr xmlns:ahyp="http://schemas.microsoft.com/office/drawing/2018/hyperlinkcolor" val="tx"/>
                    </a:ext>
                  </a:extLst>
                </a:hlinkClick>
              </a:rPr>
              <a:t>https://aka.ms/genainet</a:t>
            </a:r>
            <a:r>
              <a:rPr lang="es-ES" sz="1600" dirty="0"/>
              <a:t> </a:t>
            </a:r>
          </a:p>
        </p:txBody>
      </p:sp>
      <p:sp>
        <p:nvSpPr>
          <p:cNvPr id="3" name="Title 2">
            <a:extLst>
              <a:ext uri="{FF2B5EF4-FFF2-40B4-BE49-F238E27FC236}">
                <a16:creationId xmlns:a16="http://schemas.microsoft.com/office/drawing/2014/main" id="{1DB38A45-F82D-8405-C872-F9A8EAD421BD}"/>
              </a:ext>
            </a:extLst>
          </p:cNvPr>
          <p:cNvSpPr>
            <a:spLocks noGrp="1"/>
          </p:cNvSpPr>
          <p:nvPr>
            <p:ph type="title"/>
          </p:nvPr>
        </p:nvSpPr>
        <p:spPr>
          <a:xfrm>
            <a:off x="570677" y="422028"/>
            <a:ext cx="11018520" cy="615553"/>
          </a:xfrm>
        </p:spPr>
        <p:txBody>
          <a:bodyPr/>
          <a:lstStyle/>
          <a:p>
            <a:r>
              <a:rPr lang="es-ES" dirty="0" err="1"/>
              <a:t>eShopLite</a:t>
            </a:r>
            <a:r>
              <a:rPr lang="es-ES" dirty="0"/>
              <a:t> </a:t>
            </a:r>
            <a:r>
              <a:rPr lang="es-ES" dirty="0" err="1"/>
              <a:t>Semantic</a:t>
            </a:r>
            <a:r>
              <a:rPr lang="es-ES" dirty="0"/>
              <a:t> </a:t>
            </a:r>
            <a:r>
              <a:rPr lang="es-ES" dirty="0" err="1"/>
              <a:t>Search</a:t>
            </a:r>
            <a:r>
              <a:rPr lang="es-ES" dirty="0"/>
              <a:t> </a:t>
            </a:r>
            <a:r>
              <a:rPr lang="es-ES" dirty="0" err="1"/>
              <a:t>versions</a:t>
            </a:r>
            <a:endParaRPr lang="es-ES" dirty="0"/>
          </a:p>
        </p:txBody>
      </p:sp>
      <p:pic>
        <p:nvPicPr>
          <p:cNvPr id="16" name="Picture 15" descr="A cartoon robot in the air&#10;&#10;Description automatically generated">
            <a:extLst>
              <a:ext uri="{FF2B5EF4-FFF2-40B4-BE49-F238E27FC236}">
                <a16:creationId xmlns:a16="http://schemas.microsoft.com/office/drawing/2014/main" id="{9B4EDB37-9462-7D87-759D-CEEDC839F26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241357" y="1490420"/>
            <a:ext cx="3925893" cy="4466837"/>
          </a:xfrm>
          <a:prstGeom prst="rect">
            <a:avLst/>
          </a:prstGeom>
        </p:spPr>
      </p:pic>
    </p:spTree>
    <p:extLst>
      <p:ext uri="{BB962C8B-B14F-4D97-AF65-F5344CB8AC3E}">
        <p14:creationId xmlns:p14="http://schemas.microsoft.com/office/powerpoint/2010/main" val="133021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3467A-902B-FEED-F865-7D49CC2FD3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774F44-6783-5560-FE77-BCCCCCB05681}"/>
              </a:ext>
            </a:extLst>
          </p:cNvPr>
          <p:cNvSpPr>
            <a:spLocks noGrp="1"/>
          </p:cNvSpPr>
          <p:nvPr>
            <p:ph type="title"/>
          </p:nvPr>
        </p:nvSpPr>
        <p:spPr/>
        <p:txBody>
          <a:bodyPr/>
          <a:lstStyle/>
          <a:p>
            <a:r>
              <a:rPr lang="es-ES" dirty="0"/>
              <a:t>Demo</a:t>
            </a:r>
          </a:p>
        </p:txBody>
      </p:sp>
      <p:sp>
        <p:nvSpPr>
          <p:cNvPr id="6" name="Text Placeholder 5">
            <a:extLst>
              <a:ext uri="{FF2B5EF4-FFF2-40B4-BE49-F238E27FC236}">
                <a16:creationId xmlns:a16="http://schemas.microsoft.com/office/drawing/2014/main" id="{AC064F6D-BF3F-79E2-414C-CCD27F1430F0}"/>
              </a:ext>
            </a:extLst>
          </p:cNvPr>
          <p:cNvSpPr>
            <a:spLocks noGrp="1"/>
          </p:cNvSpPr>
          <p:nvPr>
            <p:ph type="body" sz="quarter" idx="10"/>
          </p:nvPr>
        </p:nvSpPr>
        <p:spPr/>
        <p:txBody>
          <a:bodyPr/>
          <a:lstStyle/>
          <a:p>
            <a:endParaRPr lang="es-ES"/>
          </a:p>
        </p:txBody>
      </p:sp>
    </p:spTree>
    <p:extLst>
      <p:ext uri="{BB962C8B-B14F-4D97-AF65-F5344CB8AC3E}">
        <p14:creationId xmlns:p14="http://schemas.microsoft.com/office/powerpoint/2010/main" val="48479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3CA4B-5412-34E5-D2FA-2E795D1AACAC}"/>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6D31E84C-4B8E-96D3-9ECA-8F0DA464E5F4}"/>
              </a:ext>
            </a:extLst>
          </p:cNvPr>
          <p:cNvSpPr>
            <a:spLocks noGrp="1"/>
          </p:cNvSpPr>
          <p:nvPr>
            <p:ph type="title"/>
          </p:nvPr>
        </p:nvSpPr>
        <p:spPr>
          <a:xfrm>
            <a:off x="582171" y="838597"/>
            <a:ext cx="6367270" cy="1923604"/>
          </a:xfrm>
        </p:spPr>
        <p:txBody>
          <a:bodyPr/>
          <a:lstStyle/>
          <a:p>
            <a:r>
              <a:rPr lang="en-US" sz="5400" dirty="0"/>
              <a:t>Generative AI for Beginners - .NET</a:t>
            </a:r>
          </a:p>
        </p:txBody>
      </p:sp>
      <p:sp>
        <p:nvSpPr>
          <p:cNvPr id="15" name="Text Placeholder 2">
            <a:extLst>
              <a:ext uri="{FF2B5EF4-FFF2-40B4-BE49-F238E27FC236}">
                <a16:creationId xmlns:a16="http://schemas.microsoft.com/office/drawing/2014/main" id="{92DA0A7C-DBF8-B4F7-D4EC-4768B1E04EC4}"/>
              </a:ext>
            </a:extLst>
          </p:cNvPr>
          <p:cNvSpPr>
            <a:spLocks noGrp="1"/>
          </p:cNvSpPr>
          <p:nvPr>
            <p:ph type="body" sz="quarter" idx="10"/>
          </p:nvPr>
        </p:nvSpPr>
        <p:spPr>
          <a:xfrm>
            <a:off x="582171" y="3323359"/>
            <a:ext cx="5430837" cy="677108"/>
          </a:xfrm>
        </p:spPr>
        <p:txBody>
          <a:bodyPr/>
          <a:lstStyle/>
          <a:p>
            <a:r>
              <a:rPr lang="en-US" sz="2000" dirty="0"/>
              <a:t>Bruno Capuano</a:t>
            </a:r>
          </a:p>
          <a:p>
            <a:r>
              <a:rPr lang="en-US" sz="2000" u="sng" dirty="0"/>
              <a:t>aka.ms/elbruno</a:t>
            </a:r>
            <a:r>
              <a:rPr lang="en-US" sz="2000" dirty="0"/>
              <a:t> | @elbruno</a:t>
            </a:r>
          </a:p>
        </p:txBody>
      </p:sp>
      <p:grpSp>
        <p:nvGrpSpPr>
          <p:cNvPr id="16" name="Group 15">
            <a:extLst>
              <a:ext uri="{FF2B5EF4-FFF2-40B4-BE49-F238E27FC236}">
                <a16:creationId xmlns:a16="http://schemas.microsoft.com/office/drawing/2014/main" id="{48345A8F-F890-3800-8586-75F442FA64BD}"/>
              </a:ext>
            </a:extLst>
          </p:cNvPr>
          <p:cNvGrpSpPr/>
          <p:nvPr/>
        </p:nvGrpSpPr>
        <p:grpSpPr>
          <a:xfrm>
            <a:off x="432711" y="4810931"/>
            <a:ext cx="6963507" cy="1547446"/>
            <a:chOff x="459805" y="4876911"/>
            <a:chExt cx="6963507" cy="1547446"/>
          </a:xfrm>
        </p:grpSpPr>
        <p:sp>
          <p:nvSpPr>
            <p:cNvPr id="17" name="Rectangle: Rounded Corners 16">
              <a:extLst>
                <a:ext uri="{FF2B5EF4-FFF2-40B4-BE49-F238E27FC236}">
                  <a16:creationId xmlns:a16="http://schemas.microsoft.com/office/drawing/2014/main" id="{B4FB73FB-1122-B89C-B1C7-687A29B8B5DC}"/>
                </a:ext>
              </a:extLst>
            </p:cNvPr>
            <p:cNvSpPr/>
            <p:nvPr/>
          </p:nvSpPr>
          <p:spPr bwMode="auto">
            <a:xfrm>
              <a:off x="459805" y="4876911"/>
              <a:ext cx="6748671" cy="1547446"/>
            </a:xfrm>
            <a:prstGeom prst="roundRect">
              <a:avLst/>
            </a:prstGeom>
            <a:solidFill>
              <a:schemeClr val="accent1">
                <a:lumMod val="50000"/>
              </a:schemeClr>
            </a:solidFill>
            <a:ln w="618" cap="sq">
              <a:no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a:endParaRPr>
            </a:p>
          </p:txBody>
        </p:sp>
        <p:sp>
          <p:nvSpPr>
            <p:cNvPr id="18" name="Text Placeholder 4">
              <a:extLst>
                <a:ext uri="{FF2B5EF4-FFF2-40B4-BE49-F238E27FC236}">
                  <a16:creationId xmlns:a16="http://schemas.microsoft.com/office/drawing/2014/main" id="{11D46D28-B747-EDC4-28EE-32F126164BA9}"/>
                </a:ext>
              </a:extLst>
            </p:cNvPr>
            <p:cNvSpPr txBox="1">
              <a:spLocks/>
            </p:cNvSpPr>
            <p:nvPr/>
          </p:nvSpPr>
          <p:spPr>
            <a:xfrm>
              <a:off x="819679" y="5656275"/>
              <a:ext cx="5430837"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3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r>
                <a:rPr kumimoji="0" lang="en-US" sz="3200" b="1" i="0" u="none" strike="noStrike" kern="1200" cap="none" spc="-300" normalizeH="0" baseline="0" noProof="0" dirty="0">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rPr>
                <a:t>aka.ms/</a:t>
              </a:r>
              <a:r>
                <a:rPr kumimoji="0" lang="en-US" sz="3200" b="1" i="0" u="none" strike="noStrike" kern="1200" cap="none" spc="-300" normalizeH="0" baseline="0" noProof="0" dirty="0" err="1">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rPr>
                <a:t>genainet</a:t>
              </a:r>
              <a:endParaRPr kumimoji="0" lang="en-US" sz="3200" b="1" i="0" u="none" strike="noStrike" kern="1200" cap="none" spc="-300" normalizeH="0" baseline="0" noProof="0" dirty="0">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Placeholder 4">
              <a:extLst>
                <a:ext uri="{FF2B5EF4-FFF2-40B4-BE49-F238E27FC236}">
                  <a16:creationId xmlns:a16="http://schemas.microsoft.com/office/drawing/2014/main" id="{1438287A-8149-4E2F-4B11-CB79468441C0}"/>
                </a:ext>
              </a:extLst>
            </p:cNvPr>
            <p:cNvSpPr txBox="1">
              <a:spLocks/>
            </p:cNvSpPr>
            <p:nvPr/>
          </p:nvSpPr>
          <p:spPr>
            <a:xfrm>
              <a:off x="819679" y="5164125"/>
              <a:ext cx="6603633"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3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Start in less that 5 minutes here:</a:t>
              </a:r>
            </a:p>
          </p:txBody>
        </p:sp>
      </p:grpSp>
      <p:pic>
        <p:nvPicPr>
          <p:cNvPr id="2" name="Picture 1" descr="A cartoon character in a purple airplane&#10;&#10;Description automatically generated">
            <a:extLst>
              <a:ext uri="{FF2B5EF4-FFF2-40B4-BE49-F238E27FC236}">
                <a16:creationId xmlns:a16="http://schemas.microsoft.com/office/drawing/2014/main" id="{AE9DA191-14F4-B756-9ABA-122D2CE701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7383" y="-799693"/>
            <a:ext cx="5158812" cy="2600092"/>
          </a:xfrm>
          <a:prstGeom prst="rect">
            <a:avLst/>
          </a:prstGeom>
        </p:spPr>
      </p:pic>
      <p:pic>
        <p:nvPicPr>
          <p:cNvPr id="3" name="Picture 2">
            <a:extLst>
              <a:ext uri="{FF2B5EF4-FFF2-40B4-BE49-F238E27FC236}">
                <a16:creationId xmlns:a16="http://schemas.microsoft.com/office/drawing/2014/main" id="{54691570-C99E-5DC5-C831-22CF3297A1BB}"/>
              </a:ext>
            </a:extLst>
          </p:cNvPr>
          <p:cNvPicPr>
            <a:picLocks noChangeAspect="1"/>
          </p:cNvPicPr>
          <p:nvPr/>
        </p:nvPicPr>
        <p:blipFill>
          <a:blip r:embed="rId4"/>
          <a:stretch>
            <a:fillRect/>
          </a:stretch>
        </p:blipFill>
        <p:spPr>
          <a:xfrm>
            <a:off x="13621173" y="1800399"/>
            <a:ext cx="3184038" cy="3263100"/>
          </a:xfrm>
          <a:prstGeom prst="rect">
            <a:avLst/>
          </a:prstGeom>
          <a:effectLst>
            <a:glow rad="101600">
              <a:schemeClr val="accent1">
                <a:satMod val="175000"/>
                <a:alpha val="40000"/>
              </a:schemeClr>
            </a:glow>
          </a:effectLst>
        </p:spPr>
      </p:pic>
      <p:sp>
        <p:nvSpPr>
          <p:cNvPr id="4" name="Text Placeholder 2">
            <a:extLst>
              <a:ext uri="{FF2B5EF4-FFF2-40B4-BE49-F238E27FC236}">
                <a16:creationId xmlns:a16="http://schemas.microsoft.com/office/drawing/2014/main" id="{AAA9EF96-F87A-6590-9036-6C2C3AF6C108}"/>
              </a:ext>
            </a:extLst>
          </p:cNvPr>
          <p:cNvSpPr txBox="1">
            <a:spLocks/>
          </p:cNvSpPr>
          <p:nvPr/>
        </p:nvSpPr>
        <p:spPr>
          <a:xfrm>
            <a:off x="-6011669" y="3006540"/>
            <a:ext cx="5430837"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course for .NET developers diving into the world of Generative AI! This repository is all about real-world applications and live coding to empower .NET developers to take full advantage of Generative AI.</a:t>
            </a:r>
          </a:p>
        </p:txBody>
      </p:sp>
    </p:spTree>
    <p:extLst>
      <p:ext uri="{BB962C8B-B14F-4D97-AF65-F5344CB8AC3E}">
        <p14:creationId xmlns:p14="http://schemas.microsoft.com/office/powerpoint/2010/main" val="179117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CAA86-4EF5-04BE-8A55-BD0468E807CC}"/>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DA42275D-A0D0-C40A-B1E1-004818057C0F}"/>
              </a:ext>
            </a:extLst>
          </p:cNvPr>
          <p:cNvSpPr>
            <a:spLocks noGrp="1"/>
          </p:cNvSpPr>
          <p:nvPr>
            <p:ph type="title"/>
          </p:nvPr>
        </p:nvSpPr>
        <p:spPr>
          <a:xfrm>
            <a:off x="582171" y="838597"/>
            <a:ext cx="6367270" cy="1923604"/>
          </a:xfrm>
        </p:spPr>
        <p:txBody>
          <a:bodyPr/>
          <a:lstStyle/>
          <a:p>
            <a:r>
              <a:rPr lang="en-US" sz="5400" dirty="0"/>
              <a:t>Generative AI for Beginners - .NET</a:t>
            </a:r>
          </a:p>
        </p:txBody>
      </p:sp>
      <p:grpSp>
        <p:nvGrpSpPr>
          <p:cNvPr id="16" name="Group 15">
            <a:extLst>
              <a:ext uri="{FF2B5EF4-FFF2-40B4-BE49-F238E27FC236}">
                <a16:creationId xmlns:a16="http://schemas.microsoft.com/office/drawing/2014/main" id="{900087A8-4A6C-DCA7-BA01-1547AEF740E2}"/>
              </a:ext>
            </a:extLst>
          </p:cNvPr>
          <p:cNvGrpSpPr/>
          <p:nvPr/>
        </p:nvGrpSpPr>
        <p:grpSpPr>
          <a:xfrm>
            <a:off x="432711" y="4810931"/>
            <a:ext cx="6963507" cy="1547446"/>
            <a:chOff x="459805" y="4876911"/>
            <a:chExt cx="6963507" cy="1547446"/>
          </a:xfrm>
        </p:grpSpPr>
        <p:sp>
          <p:nvSpPr>
            <p:cNvPr id="17" name="Rectangle: Rounded Corners 16">
              <a:extLst>
                <a:ext uri="{FF2B5EF4-FFF2-40B4-BE49-F238E27FC236}">
                  <a16:creationId xmlns:a16="http://schemas.microsoft.com/office/drawing/2014/main" id="{D5549C1F-9629-C0C4-E54E-7A5C43E5D9BD}"/>
                </a:ext>
              </a:extLst>
            </p:cNvPr>
            <p:cNvSpPr/>
            <p:nvPr/>
          </p:nvSpPr>
          <p:spPr bwMode="auto">
            <a:xfrm>
              <a:off x="459805" y="4876911"/>
              <a:ext cx="6748671" cy="1547446"/>
            </a:xfrm>
            <a:prstGeom prst="roundRect">
              <a:avLst/>
            </a:prstGeom>
            <a:solidFill>
              <a:schemeClr val="accent1">
                <a:lumMod val="50000"/>
              </a:schemeClr>
            </a:solidFill>
            <a:ln w="618" cap="sq">
              <a:no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a:endParaRPr>
            </a:p>
          </p:txBody>
        </p:sp>
        <p:sp>
          <p:nvSpPr>
            <p:cNvPr id="18" name="Text Placeholder 4">
              <a:extLst>
                <a:ext uri="{FF2B5EF4-FFF2-40B4-BE49-F238E27FC236}">
                  <a16:creationId xmlns:a16="http://schemas.microsoft.com/office/drawing/2014/main" id="{CEADBA5E-1320-E972-E7AE-DCE084ED5B07}"/>
                </a:ext>
              </a:extLst>
            </p:cNvPr>
            <p:cNvSpPr txBox="1">
              <a:spLocks/>
            </p:cNvSpPr>
            <p:nvPr/>
          </p:nvSpPr>
          <p:spPr>
            <a:xfrm>
              <a:off x="819679" y="5656275"/>
              <a:ext cx="5430837"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3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r>
                <a:rPr kumimoji="0" lang="en-US" sz="3200" b="1" i="0" u="none" strike="noStrike" kern="1200" cap="none" spc="-300" normalizeH="0" baseline="0" noProof="0" dirty="0">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rPr>
                <a:t>aka.ms/</a:t>
              </a:r>
              <a:r>
                <a:rPr kumimoji="0" lang="en-US" sz="3200" b="1" i="0" u="none" strike="noStrike" kern="1200" cap="none" spc="-300" normalizeH="0" baseline="0" noProof="0" dirty="0" err="1">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rPr>
                <a:t>genainet</a:t>
              </a:r>
              <a:endParaRPr kumimoji="0" lang="en-US" sz="3200" b="1" i="0" u="none" strike="noStrike" kern="1200" cap="none" spc="-300" normalizeH="0" baseline="0" noProof="0" dirty="0">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Placeholder 4">
              <a:extLst>
                <a:ext uri="{FF2B5EF4-FFF2-40B4-BE49-F238E27FC236}">
                  <a16:creationId xmlns:a16="http://schemas.microsoft.com/office/drawing/2014/main" id="{3A833129-7A22-6064-D31A-955271115C54}"/>
                </a:ext>
              </a:extLst>
            </p:cNvPr>
            <p:cNvSpPr txBox="1">
              <a:spLocks/>
            </p:cNvSpPr>
            <p:nvPr/>
          </p:nvSpPr>
          <p:spPr>
            <a:xfrm>
              <a:off x="819679" y="5164125"/>
              <a:ext cx="6603633"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3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Start in less that 5 minutes here:</a:t>
              </a:r>
            </a:p>
          </p:txBody>
        </p:sp>
      </p:grpSp>
      <p:pic>
        <p:nvPicPr>
          <p:cNvPr id="2" name="Picture 1" descr="A cartoon character in a purple airplane&#10;&#10;Description automatically generated">
            <a:extLst>
              <a:ext uri="{FF2B5EF4-FFF2-40B4-BE49-F238E27FC236}">
                <a16:creationId xmlns:a16="http://schemas.microsoft.com/office/drawing/2014/main" id="{614FFDDA-0A93-25F6-FE15-0F89B339E0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23737" y="2128954"/>
            <a:ext cx="5158812" cy="2600092"/>
          </a:xfrm>
          <a:prstGeom prst="rect">
            <a:avLst/>
          </a:prstGeom>
        </p:spPr>
      </p:pic>
      <p:sp>
        <p:nvSpPr>
          <p:cNvPr id="6" name="Text Placeholder 2">
            <a:extLst>
              <a:ext uri="{FF2B5EF4-FFF2-40B4-BE49-F238E27FC236}">
                <a16:creationId xmlns:a16="http://schemas.microsoft.com/office/drawing/2014/main" id="{A95958F1-CAAE-8D92-80E8-21CEED51F670}"/>
              </a:ext>
            </a:extLst>
          </p:cNvPr>
          <p:cNvSpPr txBox="1">
            <a:spLocks/>
          </p:cNvSpPr>
          <p:nvPr/>
        </p:nvSpPr>
        <p:spPr>
          <a:xfrm>
            <a:off x="582171" y="2885019"/>
            <a:ext cx="5430837"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course for .NET developers diving into the world of Generative AI! This repository is all about real-world applications and live coding to empower .NET developers to take full advantage of Generative AI.</a:t>
            </a:r>
          </a:p>
        </p:txBody>
      </p:sp>
    </p:spTree>
    <p:extLst>
      <p:ext uri="{BB962C8B-B14F-4D97-AF65-F5344CB8AC3E}">
        <p14:creationId xmlns:p14="http://schemas.microsoft.com/office/powerpoint/2010/main" val="429462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E63724-54F9-27BD-24EE-F96CAE1D9B5C}"/>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0664F2FF-BC4D-62CA-DC30-12A17FA1C95B}"/>
              </a:ext>
            </a:extLst>
          </p:cNvPr>
          <p:cNvSpPr>
            <a:spLocks noGrp="1"/>
          </p:cNvSpPr>
          <p:nvPr>
            <p:ph type="title"/>
          </p:nvPr>
        </p:nvSpPr>
        <p:spPr>
          <a:xfrm>
            <a:off x="582171" y="838597"/>
            <a:ext cx="6367270" cy="1923604"/>
          </a:xfrm>
        </p:spPr>
        <p:txBody>
          <a:bodyPr/>
          <a:lstStyle/>
          <a:p>
            <a:r>
              <a:rPr lang="en-US" sz="5400" dirty="0"/>
              <a:t>Generative AI for Beginners - .NET</a:t>
            </a:r>
          </a:p>
        </p:txBody>
      </p:sp>
      <p:sp>
        <p:nvSpPr>
          <p:cNvPr id="15" name="Text Placeholder 2">
            <a:extLst>
              <a:ext uri="{FF2B5EF4-FFF2-40B4-BE49-F238E27FC236}">
                <a16:creationId xmlns:a16="http://schemas.microsoft.com/office/drawing/2014/main" id="{44E46035-C589-98F2-7CAC-F08CC2A4C6E3}"/>
              </a:ext>
            </a:extLst>
          </p:cNvPr>
          <p:cNvSpPr>
            <a:spLocks noGrp="1"/>
          </p:cNvSpPr>
          <p:nvPr>
            <p:ph type="body" sz="quarter" idx="10"/>
          </p:nvPr>
        </p:nvSpPr>
        <p:spPr>
          <a:xfrm>
            <a:off x="582171" y="2994360"/>
            <a:ext cx="5430837" cy="276999"/>
          </a:xfrm>
        </p:spPr>
        <p:txBody>
          <a:bodyPr/>
          <a:lstStyle/>
          <a:p>
            <a:r>
              <a:rPr lang="en-US" sz="2000" dirty="0"/>
              <a:t>A course for .NET developers diving into the world of Generative AI! This repository is all about real-world applications and live coding to empower .NET developers to take full advantage of Generative AI.</a:t>
            </a:r>
          </a:p>
        </p:txBody>
      </p:sp>
      <p:grpSp>
        <p:nvGrpSpPr>
          <p:cNvPr id="16" name="Group 15">
            <a:extLst>
              <a:ext uri="{FF2B5EF4-FFF2-40B4-BE49-F238E27FC236}">
                <a16:creationId xmlns:a16="http://schemas.microsoft.com/office/drawing/2014/main" id="{10DA9F68-2E3D-5D9C-3900-B569F781AB81}"/>
              </a:ext>
            </a:extLst>
          </p:cNvPr>
          <p:cNvGrpSpPr/>
          <p:nvPr/>
        </p:nvGrpSpPr>
        <p:grpSpPr>
          <a:xfrm>
            <a:off x="432711" y="4810931"/>
            <a:ext cx="6963507" cy="1547446"/>
            <a:chOff x="459805" y="4876911"/>
            <a:chExt cx="6963507" cy="1547446"/>
          </a:xfrm>
        </p:grpSpPr>
        <p:sp>
          <p:nvSpPr>
            <p:cNvPr id="17" name="Rectangle: Rounded Corners 16">
              <a:extLst>
                <a:ext uri="{FF2B5EF4-FFF2-40B4-BE49-F238E27FC236}">
                  <a16:creationId xmlns:a16="http://schemas.microsoft.com/office/drawing/2014/main" id="{7F71996F-793D-9A14-7719-2974194A9658}"/>
                </a:ext>
              </a:extLst>
            </p:cNvPr>
            <p:cNvSpPr/>
            <p:nvPr/>
          </p:nvSpPr>
          <p:spPr bwMode="auto">
            <a:xfrm>
              <a:off x="459805" y="4876911"/>
              <a:ext cx="6748671" cy="1547446"/>
            </a:xfrm>
            <a:prstGeom prst="roundRect">
              <a:avLst/>
            </a:prstGeom>
            <a:solidFill>
              <a:schemeClr val="accent1">
                <a:lumMod val="50000"/>
              </a:schemeClr>
            </a:solidFill>
            <a:ln w="618" cap="sq">
              <a:no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a:endParaRPr>
            </a:p>
          </p:txBody>
        </p:sp>
        <p:sp>
          <p:nvSpPr>
            <p:cNvPr id="18" name="Text Placeholder 4">
              <a:extLst>
                <a:ext uri="{FF2B5EF4-FFF2-40B4-BE49-F238E27FC236}">
                  <a16:creationId xmlns:a16="http://schemas.microsoft.com/office/drawing/2014/main" id="{4BEEA5D7-71D5-E0AD-1D29-1D201419739E}"/>
                </a:ext>
              </a:extLst>
            </p:cNvPr>
            <p:cNvSpPr txBox="1">
              <a:spLocks/>
            </p:cNvSpPr>
            <p:nvPr/>
          </p:nvSpPr>
          <p:spPr>
            <a:xfrm>
              <a:off x="819679" y="5656275"/>
              <a:ext cx="5430837"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3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r>
                <a:rPr kumimoji="0" lang="en-US" sz="3200" b="1" i="0" u="none" strike="noStrike" kern="1200" cap="none" spc="-300" normalizeH="0" baseline="0" noProof="0" dirty="0">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rPr>
                <a:t>aka.ms/</a:t>
              </a:r>
              <a:r>
                <a:rPr kumimoji="0" lang="en-US" sz="3200" b="1" i="0" u="none" strike="noStrike" kern="1200" cap="none" spc="-300" normalizeH="0" baseline="0" noProof="0" dirty="0" err="1">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rPr>
                <a:t>genainet</a:t>
              </a:r>
              <a:endParaRPr kumimoji="0" lang="en-US" sz="3200" b="1" i="0" u="none" strike="noStrike" kern="1200" cap="none" spc="-300" normalizeH="0" baseline="0" noProof="0" dirty="0">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Placeholder 4">
              <a:extLst>
                <a:ext uri="{FF2B5EF4-FFF2-40B4-BE49-F238E27FC236}">
                  <a16:creationId xmlns:a16="http://schemas.microsoft.com/office/drawing/2014/main" id="{B912E6C4-3B00-6AC0-40B8-992D0556940A}"/>
                </a:ext>
              </a:extLst>
            </p:cNvPr>
            <p:cNvSpPr txBox="1">
              <a:spLocks/>
            </p:cNvSpPr>
            <p:nvPr/>
          </p:nvSpPr>
          <p:spPr>
            <a:xfrm>
              <a:off x="819679" y="5164125"/>
              <a:ext cx="6603633"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3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Start in less that 5 minutes here:</a:t>
              </a:r>
            </a:p>
          </p:txBody>
        </p:sp>
      </p:grpSp>
      <p:pic>
        <p:nvPicPr>
          <p:cNvPr id="3" name="Picture 2">
            <a:extLst>
              <a:ext uri="{FF2B5EF4-FFF2-40B4-BE49-F238E27FC236}">
                <a16:creationId xmlns:a16="http://schemas.microsoft.com/office/drawing/2014/main" id="{34A8940F-217E-7A47-08C0-23099DAD1681}"/>
              </a:ext>
            </a:extLst>
          </p:cNvPr>
          <p:cNvPicPr>
            <a:picLocks noChangeAspect="1"/>
          </p:cNvPicPr>
          <p:nvPr/>
        </p:nvPicPr>
        <p:blipFill>
          <a:blip r:embed="rId3"/>
          <a:stretch>
            <a:fillRect/>
          </a:stretch>
        </p:blipFill>
        <p:spPr>
          <a:xfrm>
            <a:off x="8215377" y="2019711"/>
            <a:ext cx="3184038" cy="3263100"/>
          </a:xfrm>
          <a:prstGeom prst="rect">
            <a:avLst/>
          </a:prstGeom>
          <a:effectLst>
            <a:glow rad="101600">
              <a:schemeClr val="accent1">
                <a:satMod val="175000"/>
                <a:alpha val="40000"/>
              </a:schemeClr>
            </a:glow>
          </a:effectLst>
        </p:spPr>
      </p:pic>
      <p:pic>
        <p:nvPicPr>
          <p:cNvPr id="4" name="Picture 3" descr="A cartoon character in a purple airplane&#10;&#10;Description automatically generated">
            <a:extLst>
              <a:ext uri="{FF2B5EF4-FFF2-40B4-BE49-F238E27FC236}">
                <a16:creationId xmlns:a16="http://schemas.microsoft.com/office/drawing/2014/main" id="{5C76892B-CB4F-F20A-946F-BFEDB52E32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00480" y="6858000"/>
            <a:ext cx="2437383" cy="1228465"/>
          </a:xfrm>
          <a:prstGeom prst="rect">
            <a:avLst/>
          </a:prstGeom>
        </p:spPr>
      </p:pic>
    </p:spTree>
    <p:extLst>
      <p:ext uri="{BB962C8B-B14F-4D97-AF65-F5344CB8AC3E}">
        <p14:creationId xmlns:p14="http://schemas.microsoft.com/office/powerpoint/2010/main" val="180510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28D76-EEF3-186F-107F-2308775E2E95}"/>
              </a:ext>
            </a:extLst>
          </p:cNvPr>
          <p:cNvSpPr>
            <a:spLocks noGrp="1"/>
          </p:cNvSpPr>
          <p:nvPr>
            <p:ph type="title"/>
          </p:nvPr>
        </p:nvSpPr>
        <p:spPr>
          <a:xfrm>
            <a:off x="519826" y="1008551"/>
            <a:ext cx="6367270" cy="1861920"/>
          </a:xfrm>
        </p:spPr>
        <p:txBody>
          <a:bodyPr/>
          <a:lstStyle/>
          <a:p>
            <a:r>
              <a:rPr lang="en-US" sz="5400" dirty="0"/>
              <a:t>Generative AI for Beginners - .NET</a:t>
            </a:r>
          </a:p>
        </p:txBody>
      </p:sp>
      <p:sp>
        <p:nvSpPr>
          <p:cNvPr id="5" name="Rectangle: Rounded Corners 4">
            <a:extLst>
              <a:ext uri="{FF2B5EF4-FFF2-40B4-BE49-F238E27FC236}">
                <a16:creationId xmlns:a16="http://schemas.microsoft.com/office/drawing/2014/main" id="{1A4A9C33-FCCD-EC8E-DCDE-844A72898583}"/>
              </a:ext>
            </a:extLst>
          </p:cNvPr>
          <p:cNvSpPr/>
          <p:nvPr/>
        </p:nvSpPr>
        <p:spPr bwMode="auto">
          <a:xfrm>
            <a:off x="432711" y="3217763"/>
            <a:ext cx="6748671" cy="3333508"/>
          </a:xfrm>
          <a:prstGeom prst="roundRect">
            <a:avLst/>
          </a:prstGeom>
          <a:solidFill>
            <a:schemeClr val="accent1">
              <a:lumMod val="50000"/>
            </a:schemeClr>
          </a:solidFill>
          <a:ln w="618" cap="sq">
            <a:no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a:endParaRPr>
          </a:p>
        </p:txBody>
      </p:sp>
      <p:sp>
        <p:nvSpPr>
          <p:cNvPr id="7" name="Text Placeholder 4">
            <a:extLst>
              <a:ext uri="{FF2B5EF4-FFF2-40B4-BE49-F238E27FC236}">
                <a16:creationId xmlns:a16="http://schemas.microsoft.com/office/drawing/2014/main" id="{0E64B1AE-943C-2A1B-985E-CBC14C48026F}"/>
              </a:ext>
            </a:extLst>
          </p:cNvPr>
          <p:cNvSpPr txBox="1">
            <a:spLocks/>
          </p:cNvSpPr>
          <p:nvPr/>
        </p:nvSpPr>
        <p:spPr>
          <a:xfrm>
            <a:off x="746287" y="3629223"/>
            <a:ext cx="6603633" cy="30285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3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Core Concepts:</a:t>
            </a:r>
          </a:p>
          <a:p>
            <a:pPr marL="342900" marR="0" lvl="0" indent="-342900" algn="l" defTabSz="932742" rtl="0" eaLnBrk="1" fontAlgn="auto" latinLnBrk="0" hangingPunct="1">
              <a:lnSpc>
                <a:spcPct val="100000"/>
              </a:lnSpc>
              <a:spcBef>
                <a:spcPct val="20000"/>
              </a:spcBef>
              <a:spcAft>
                <a:spcPts val="0"/>
              </a:spcAft>
              <a:buClr>
                <a:srgbClr val="E566CC"/>
              </a:buClr>
              <a:buSzPct val="90000"/>
              <a:buFontTx/>
              <a:buChar char="-"/>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GitHub Models</a:t>
            </a:r>
          </a:p>
          <a:p>
            <a:pPr marL="342900" marR="0" lvl="0" indent="-342900" algn="l" defTabSz="932742" rtl="0" eaLnBrk="1" fontAlgn="auto" latinLnBrk="0" hangingPunct="1">
              <a:lnSpc>
                <a:spcPct val="100000"/>
              </a:lnSpc>
              <a:spcBef>
                <a:spcPct val="20000"/>
              </a:spcBef>
              <a:spcAft>
                <a:spcPts val="0"/>
              </a:spcAft>
              <a:buClr>
                <a:srgbClr val="E566CC"/>
              </a:buClr>
              <a:buSzPct val="90000"/>
              <a:buFontTx/>
              <a:buChar char="-"/>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GitHub Codespaces</a:t>
            </a:r>
          </a:p>
          <a:p>
            <a:pPr marL="342900" indent="-342900">
              <a:buClr>
                <a:srgbClr val="E566CC"/>
              </a:buClr>
              <a:buFontTx/>
              <a:buChar char="-"/>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Local Models with Ollama</a:t>
            </a:r>
          </a:p>
          <a:p>
            <a:pPr marL="342900" marR="0" lvl="0" indent="-342900" algn="l" defTabSz="932742" rtl="0" eaLnBrk="1" fontAlgn="auto" latinLnBrk="0" hangingPunct="1">
              <a:lnSpc>
                <a:spcPct val="100000"/>
              </a:lnSpc>
              <a:spcBef>
                <a:spcPct val="20000"/>
              </a:spcBef>
              <a:spcAft>
                <a:spcPts val="0"/>
              </a:spcAft>
              <a:buClr>
                <a:srgbClr val="E566CC"/>
              </a:buClr>
              <a:buSzPct val="90000"/>
              <a:buFontTx/>
              <a:buChar char="-"/>
              <a:tabLst/>
              <a:defRPr/>
            </a:pPr>
            <a:r>
              <a:rPr lang="en-US" sz="2400" dirty="0">
                <a:solidFill>
                  <a:srgbClr val="FFFFFF"/>
                </a:solidFill>
              </a:rPr>
              <a:t>Azure AI Foundry</a:t>
            </a:r>
          </a:p>
          <a:p>
            <a:pPr marL="342900" marR="0" lvl="0" indent="-342900" algn="l" defTabSz="932742" rtl="0" eaLnBrk="1" fontAlgn="auto" latinLnBrk="0" hangingPunct="1">
              <a:lnSpc>
                <a:spcPct val="100000"/>
              </a:lnSpc>
              <a:spcBef>
                <a:spcPct val="20000"/>
              </a:spcBef>
              <a:spcAft>
                <a:spcPts val="0"/>
              </a:spcAft>
              <a:buClr>
                <a:srgbClr val="E566CC"/>
              </a:buClr>
              <a:buSzPct val="90000"/>
              <a:buFontTx/>
              <a:buChar char="-"/>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End-to-end Scenarios</a:t>
            </a:r>
          </a:p>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endPar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2954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6DD945F-FF38-F16C-CEF3-E13AFC250A31}"/>
              </a:ext>
            </a:extLst>
          </p:cNvPr>
          <p:cNvSpPr>
            <a:spLocks noGrp="1"/>
          </p:cNvSpPr>
          <p:nvPr>
            <p:ph type="ctrTitle"/>
          </p:nvPr>
        </p:nvSpPr>
        <p:spPr/>
        <p:txBody>
          <a:bodyPr/>
          <a:lstStyle/>
          <a:p>
            <a:endParaRPr lang="en-US"/>
          </a:p>
        </p:txBody>
      </p:sp>
      <p:pic>
        <p:nvPicPr>
          <p:cNvPr id="20" name="Picture 19">
            <a:hlinkClick r:id="rId2"/>
            <a:extLst>
              <a:ext uri="{FF2B5EF4-FFF2-40B4-BE49-F238E27FC236}">
                <a16:creationId xmlns:a16="http://schemas.microsoft.com/office/drawing/2014/main" id="{739A51B1-0BBB-92E0-17EC-306674AF2258}"/>
              </a:ext>
            </a:extLst>
          </p:cNvPr>
          <p:cNvPicPr>
            <a:picLocks noChangeAspect="1"/>
          </p:cNvPicPr>
          <p:nvPr/>
        </p:nvPicPr>
        <p:blipFill>
          <a:blip r:embed="rId3"/>
          <a:srcRect/>
          <a:stretch/>
        </p:blipFill>
        <p:spPr>
          <a:xfrm>
            <a:off x="-435427" y="0"/>
            <a:ext cx="13062857" cy="6858000"/>
          </a:xfrm>
          <a:prstGeom prst="rect">
            <a:avLst/>
          </a:prstGeom>
          <a:effectLst>
            <a:outerShdw blurRad="50800" dist="38100" dir="2700000" algn="tl" rotWithShape="0">
              <a:srgbClr val="FFFFFF">
                <a:alpha val="40000"/>
              </a:srgbClr>
            </a:outerShdw>
          </a:effectLst>
        </p:spPr>
      </p:pic>
    </p:spTree>
    <p:extLst>
      <p:ext uri="{BB962C8B-B14F-4D97-AF65-F5344CB8AC3E}">
        <p14:creationId xmlns:p14="http://schemas.microsoft.com/office/powerpoint/2010/main" val="2128195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5A8BFEF0-4BE9-4429-D050-F22E7EC880A7}"/>
              </a:ext>
            </a:extLst>
          </p:cNvPr>
          <p:cNvSpPr txBox="1">
            <a:spLocks/>
          </p:cNvSpPr>
          <p:nvPr/>
        </p:nvSpPr>
        <p:spPr>
          <a:xfrm>
            <a:off x="573867" y="185200"/>
            <a:ext cx="11195733" cy="10264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Arial"/>
              <a:buNone/>
              <a:defRPr sz="48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9pPr>
          </a:lstStyle>
          <a:p>
            <a:r>
              <a:rPr lang="en-US" dirty="0"/>
              <a:t>GitHub Models</a:t>
            </a:r>
          </a:p>
        </p:txBody>
      </p:sp>
      <p:sp>
        <p:nvSpPr>
          <p:cNvPr id="30" name="TextBox 29">
            <a:extLst>
              <a:ext uri="{FF2B5EF4-FFF2-40B4-BE49-F238E27FC236}">
                <a16:creationId xmlns:a16="http://schemas.microsoft.com/office/drawing/2014/main" id="{E7F1D587-3CE1-22ED-712F-85EAAA95E5E7}"/>
              </a:ext>
            </a:extLst>
          </p:cNvPr>
          <p:cNvSpPr txBox="1"/>
          <p:nvPr/>
        </p:nvSpPr>
        <p:spPr>
          <a:xfrm>
            <a:off x="573867" y="948635"/>
            <a:ext cx="10926933" cy="5509200"/>
          </a:xfrm>
          <a:prstGeom prst="rect">
            <a:avLst/>
          </a:prstGeom>
          <a:noFill/>
        </p:spPr>
        <p:txBody>
          <a:bodyPr wrap="square" rtlCol="0">
            <a:spAutoFit/>
          </a:bodyPr>
          <a:lstStyle/>
          <a:p>
            <a:pPr marL="380990" indent="-380990">
              <a:buClr>
                <a:srgbClr val="FFFFFF"/>
              </a:buClr>
              <a:buFont typeface="Arial" panose="020B0604020202020204" pitchFamily="34" charset="0"/>
              <a:buChar char="•"/>
            </a:pPr>
            <a:endParaRPr lang="en-US" sz="3200" dirty="0">
              <a:solidFill>
                <a:srgbClr val="FFFFFF"/>
              </a:solidFill>
            </a:endParaRPr>
          </a:p>
          <a:p>
            <a:pPr marL="380990" indent="-380990">
              <a:buClr>
                <a:srgbClr val="FFFFFF"/>
              </a:buClr>
              <a:buFont typeface="Arial" panose="020B0604020202020204" pitchFamily="34" charset="0"/>
              <a:buChar char="•"/>
            </a:pPr>
            <a:r>
              <a:rPr lang="en-US" sz="3200" dirty="0">
                <a:solidFill>
                  <a:srgbClr val="FFFFFF"/>
                </a:solidFill>
              </a:rPr>
              <a:t>We are enabling the rise of the AI engineer with GitHub Models–bringing the power of industry leading large and small language models to our more than 100 million users directly on GitHub.</a:t>
            </a:r>
          </a:p>
          <a:p>
            <a:pPr marL="380990" indent="-380990">
              <a:buClr>
                <a:srgbClr val="FFFFFF"/>
              </a:buClr>
              <a:buFont typeface="Arial" panose="020B0604020202020204" pitchFamily="34" charset="0"/>
              <a:buChar char="•"/>
            </a:pPr>
            <a:endParaRPr lang="en-US" sz="3200" dirty="0">
              <a:solidFill>
                <a:srgbClr val="FFFFFF"/>
              </a:solidFill>
            </a:endParaRPr>
          </a:p>
          <a:p>
            <a:pPr marL="380990" indent="-380990">
              <a:buClr>
                <a:srgbClr val="FFFFFF"/>
              </a:buClr>
              <a:buFont typeface="Arial" panose="020B0604020202020204" pitchFamily="34" charset="0"/>
              <a:buChar char="•"/>
            </a:pPr>
            <a:r>
              <a:rPr lang="en-US" sz="3200" dirty="0">
                <a:solidFill>
                  <a:srgbClr val="FFFFFF"/>
                </a:solidFill>
              </a:rPr>
              <a:t>In the new interactive model playground, students, hobbyists, startups, and more can explore the most popular private and open models from Meta, Mistral, Azure OpenAI Service, Microsoft, and others with just a few clicks and keystrokes. </a:t>
            </a:r>
          </a:p>
        </p:txBody>
      </p:sp>
    </p:spTree>
    <p:extLst>
      <p:ext uri="{BB962C8B-B14F-4D97-AF65-F5344CB8AC3E}">
        <p14:creationId xmlns:p14="http://schemas.microsoft.com/office/powerpoint/2010/main" val="178984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animEffect transition="in" filter="fade">
                                      <p:cBhvr>
                                        <p:cTn id="7" dur="500"/>
                                        <p:tgtEl>
                                          <p:spTgt spid="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3" end="3"/>
                                            </p:txEl>
                                          </p:spTgt>
                                        </p:tgtEl>
                                        <p:attrNameLst>
                                          <p:attrName>style.visibility</p:attrName>
                                        </p:attrNameLst>
                                      </p:cBhvr>
                                      <p:to>
                                        <p:strVal val="visible"/>
                                      </p:to>
                                    </p:set>
                                    <p:animEffect transition="in" filter="fade">
                                      <p:cBhvr>
                                        <p:cTn id="12" dur="500"/>
                                        <p:tgtEl>
                                          <p:spTgt spid="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5A8BFEF0-4BE9-4429-D050-F22E7EC880A7}"/>
              </a:ext>
            </a:extLst>
          </p:cNvPr>
          <p:cNvSpPr txBox="1">
            <a:spLocks/>
          </p:cNvSpPr>
          <p:nvPr/>
        </p:nvSpPr>
        <p:spPr>
          <a:xfrm>
            <a:off x="573867" y="185200"/>
            <a:ext cx="11195733" cy="10264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800"/>
              <a:buFont typeface="Arial"/>
              <a:buNone/>
              <a:defRPr sz="48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4800"/>
              <a:buFont typeface="Inter"/>
              <a:buNone/>
              <a:defRPr sz="4800" b="0" i="0" u="none" strike="noStrike" cap="none">
                <a:solidFill>
                  <a:schemeClr val="dk1"/>
                </a:solidFill>
                <a:latin typeface="Inter"/>
                <a:ea typeface="Inter"/>
                <a:cs typeface="Inter"/>
                <a:sym typeface="Inter"/>
              </a:defRPr>
            </a:lvl9pPr>
          </a:lstStyle>
          <a:p>
            <a:r>
              <a:rPr lang="en-US" dirty="0"/>
              <a:t>GitHub Models</a:t>
            </a:r>
          </a:p>
        </p:txBody>
      </p:sp>
      <p:sp>
        <p:nvSpPr>
          <p:cNvPr id="30" name="TextBox 29">
            <a:extLst>
              <a:ext uri="{FF2B5EF4-FFF2-40B4-BE49-F238E27FC236}">
                <a16:creationId xmlns:a16="http://schemas.microsoft.com/office/drawing/2014/main" id="{E7F1D587-3CE1-22ED-712F-85EAAA95E5E7}"/>
              </a:ext>
            </a:extLst>
          </p:cNvPr>
          <p:cNvSpPr txBox="1"/>
          <p:nvPr/>
        </p:nvSpPr>
        <p:spPr>
          <a:xfrm>
            <a:off x="573867" y="948635"/>
            <a:ext cx="10926933" cy="5016758"/>
          </a:xfrm>
          <a:prstGeom prst="rect">
            <a:avLst/>
          </a:prstGeom>
          <a:noFill/>
        </p:spPr>
        <p:txBody>
          <a:bodyPr wrap="square" rtlCol="0">
            <a:spAutoFit/>
          </a:bodyPr>
          <a:lstStyle/>
          <a:p>
            <a:pPr marL="380990" indent="-380990">
              <a:buClr>
                <a:srgbClr val="FFFFFF"/>
              </a:buClr>
              <a:buFont typeface="Arial" panose="020B0604020202020204" pitchFamily="34" charset="0"/>
              <a:buChar char="•"/>
            </a:pPr>
            <a:endParaRPr lang="en-US" sz="3200" dirty="0">
              <a:solidFill>
                <a:srgbClr val="FFFFFF"/>
              </a:solidFill>
            </a:endParaRPr>
          </a:p>
          <a:p>
            <a:pPr marL="380990" indent="-380990">
              <a:buClr>
                <a:srgbClr val="FFFFFF"/>
              </a:buClr>
              <a:buFont typeface="Arial" panose="020B0604020202020204" pitchFamily="34" charset="0"/>
              <a:buChar char="•"/>
            </a:pPr>
            <a:r>
              <a:rPr lang="en-US" sz="3200" dirty="0">
                <a:solidFill>
                  <a:srgbClr val="FFFFFF"/>
                </a:solidFill>
              </a:rPr>
              <a:t>Experiment, compare, test, and deploy AI applications right where you manage your source code.</a:t>
            </a:r>
          </a:p>
          <a:p>
            <a:pPr marL="380990" indent="-380990">
              <a:buClr>
                <a:srgbClr val="FFFFFF"/>
              </a:buClr>
              <a:buFont typeface="Arial" panose="020B0604020202020204" pitchFamily="34" charset="0"/>
              <a:buChar char="•"/>
            </a:pPr>
            <a:endParaRPr lang="en-US" sz="3200" dirty="0">
              <a:solidFill>
                <a:srgbClr val="FFFFFF"/>
              </a:solidFill>
            </a:endParaRPr>
          </a:p>
          <a:p>
            <a:pPr marL="380990" indent="-380990">
              <a:buClr>
                <a:srgbClr val="FFFFFF"/>
              </a:buClr>
              <a:buFont typeface="Arial" panose="020B0604020202020204" pitchFamily="34" charset="0"/>
              <a:buChar char="•"/>
            </a:pPr>
            <a:r>
              <a:rPr lang="en-US" sz="3200" dirty="0">
                <a:solidFill>
                  <a:srgbClr val="FFFFFF"/>
                </a:solidFill>
              </a:rPr>
              <a:t>Spin up Codespaces to bring your ideas to life.</a:t>
            </a:r>
          </a:p>
          <a:p>
            <a:pPr marL="380990" indent="-380990">
              <a:buClr>
                <a:srgbClr val="FFFFFF"/>
              </a:buClr>
              <a:buFont typeface="Arial" panose="020B0604020202020204" pitchFamily="34" charset="0"/>
              <a:buChar char="•"/>
            </a:pPr>
            <a:endParaRPr lang="en-US" sz="3200" dirty="0">
              <a:solidFill>
                <a:srgbClr val="FFFFFF"/>
              </a:solidFill>
            </a:endParaRPr>
          </a:p>
          <a:p>
            <a:pPr marL="380990" indent="-380990">
              <a:buClr>
                <a:srgbClr val="FFFFFF"/>
              </a:buClr>
              <a:buFont typeface="Arial" panose="020B0604020202020204" pitchFamily="34" charset="0"/>
              <a:buChar char="•"/>
            </a:pPr>
            <a:r>
              <a:rPr lang="en-US" sz="3200" dirty="0">
                <a:solidFill>
                  <a:srgbClr val="FFFFFF"/>
                </a:solidFill>
              </a:rPr>
              <a:t>In alignment with GitHub and Microsoft’s continued commitment to privacy and security, no prompts or outputs in GitHub Models will be shared with model providers, nor used to train or improve the models.</a:t>
            </a:r>
          </a:p>
        </p:txBody>
      </p:sp>
    </p:spTree>
    <p:extLst>
      <p:ext uri="{BB962C8B-B14F-4D97-AF65-F5344CB8AC3E}">
        <p14:creationId xmlns:p14="http://schemas.microsoft.com/office/powerpoint/2010/main" val="2539069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animEffect transition="in" filter="fade">
                                      <p:cBhvr>
                                        <p:cTn id="7" dur="500"/>
                                        <p:tgtEl>
                                          <p:spTgt spid="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3" end="3"/>
                                            </p:txEl>
                                          </p:spTgt>
                                        </p:tgtEl>
                                        <p:attrNameLst>
                                          <p:attrName>style.visibility</p:attrName>
                                        </p:attrNameLst>
                                      </p:cBhvr>
                                      <p:to>
                                        <p:strVal val="visible"/>
                                      </p:to>
                                    </p:set>
                                    <p:animEffect transition="in" filter="fade">
                                      <p:cBhvr>
                                        <p:cTn id="12" dur="500"/>
                                        <p:tgtEl>
                                          <p:spTgt spid="3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xEl>
                                              <p:pRg st="5" end="5"/>
                                            </p:txEl>
                                          </p:spTgt>
                                        </p:tgtEl>
                                        <p:attrNameLst>
                                          <p:attrName>style.visibility</p:attrName>
                                        </p:attrNameLst>
                                      </p:cBhvr>
                                      <p:to>
                                        <p:strVal val="visible"/>
                                      </p:to>
                                    </p:set>
                                    <p:animEffect transition="in" filter="fade">
                                      <p:cBhvr>
                                        <p:cTn id="17" dur="500"/>
                                        <p:tgtEl>
                                          <p:spTgt spid="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08E81D-73AF-8B40-1B2D-AED1AA7C25C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333" r="3333"/>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979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36B1-3124-86E1-FEDA-C70C5008D5D3}"/>
              </a:ext>
            </a:extLst>
          </p:cNvPr>
          <p:cNvSpPr>
            <a:spLocks noGrp="1"/>
          </p:cNvSpPr>
          <p:nvPr>
            <p:ph type="title"/>
          </p:nvPr>
        </p:nvSpPr>
        <p:spPr>
          <a:xfrm>
            <a:off x="588263" y="2934971"/>
            <a:ext cx="3182027" cy="984885"/>
          </a:xfrm>
        </p:spPr>
        <p:txBody>
          <a:bodyPr/>
          <a:lstStyle/>
          <a:p>
            <a:r>
              <a:rPr lang="en-US" dirty="0"/>
              <a:t>GitHub</a:t>
            </a:r>
            <a:br>
              <a:rPr lang="en-US" dirty="0"/>
            </a:br>
            <a:r>
              <a:rPr lang="en-US" dirty="0" err="1"/>
              <a:t>Codespaces</a:t>
            </a:r>
            <a:endParaRPr lang="en-US" dirty="0"/>
          </a:p>
        </p:txBody>
      </p:sp>
      <p:sp>
        <p:nvSpPr>
          <p:cNvPr id="3" name="Text Placeholder 2">
            <a:extLst>
              <a:ext uri="{FF2B5EF4-FFF2-40B4-BE49-F238E27FC236}">
                <a16:creationId xmlns:a16="http://schemas.microsoft.com/office/drawing/2014/main" id="{7031B4AB-66B4-D8A4-326D-91DAD8C60B1B}"/>
              </a:ext>
            </a:extLst>
          </p:cNvPr>
          <p:cNvSpPr>
            <a:spLocks noGrp="1"/>
          </p:cNvSpPr>
          <p:nvPr>
            <p:ph type="body" sz="quarter" idx="11"/>
          </p:nvPr>
        </p:nvSpPr>
        <p:spPr>
          <a:xfrm>
            <a:off x="4941888" y="1319150"/>
            <a:ext cx="6667500" cy="4216539"/>
          </a:xfrm>
        </p:spPr>
        <p:txBody>
          <a:bodyPr/>
          <a:lstStyle/>
          <a:p>
            <a:r>
              <a:rPr lang="en-US" sz="2000" dirty="0"/>
              <a:t>Write code, build your applications, run test suites, debug issues, and deploy all in your browser</a:t>
            </a:r>
          </a:p>
          <a:p>
            <a:r>
              <a:rPr lang="en-US" sz="2000" dirty="0"/>
              <a:t>Use web-based Visual Studio Code or your favorite IDE</a:t>
            </a:r>
          </a:p>
          <a:p>
            <a:r>
              <a:rPr lang="en-US" sz="2000" dirty="0"/>
              <a:t>Customize with extensions, settings, scripts, and features</a:t>
            </a:r>
          </a:p>
          <a:p>
            <a:r>
              <a:rPr lang="en-US" sz="2000" dirty="0"/>
              <a:t>Customize further using Docker and Docker Compose</a:t>
            </a:r>
          </a:p>
          <a:p>
            <a:r>
              <a:rPr lang="en-US" sz="2000" dirty="0"/>
              <a:t>Onboard new developers quickly with environments that are ready in minutes</a:t>
            </a:r>
          </a:p>
          <a:p>
            <a:r>
              <a:rPr lang="en-US" sz="2000" dirty="0"/>
              <a:t>Standardize developer environments within your organization</a:t>
            </a:r>
          </a:p>
          <a:p>
            <a:r>
              <a:rPr lang="en-US" sz="2000" dirty="0"/>
              <a:t>Distribute developer environment configuration as part of your demos</a:t>
            </a:r>
          </a:p>
        </p:txBody>
      </p:sp>
    </p:spTree>
    <p:extLst>
      <p:ext uri="{BB962C8B-B14F-4D97-AF65-F5344CB8AC3E}">
        <p14:creationId xmlns:p14="http://schemas.microsoft.com/office/powerpoint/2010/main" val="257380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zure 2023 Template">
  <a:themeElements>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E666CC"/>
            </a:gs>
            <a:gs pos="28000">
              <a:srgbClr val="DB64CD"/>
            </a:gs>
            <a:gs pos="77000">
              <a:srgbClr val="BD60D1"/>
            </a:gs>
            <a:gs pos="100000">
              <a:srgbClr val="AE5ED4"/>
            </a:gs>
          </a:gsLst>
          <a:lin ang="0" scaled="1"/>
        </a:gradFill>
        <a:ln w="1162" cap="flat">
          <a:noFill/>
          <a:prstDash val="solid"/>
          <a:miter/>
        </a:ln>
      </a:spPr>
      <a:bodyPr rtlCol="0" anchor="ctr"/>
      <a:lstStyle>
        <a:defPPr algn="l">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2_Azure 2023 Template">
  <a:themeElements>
    <a:clrScheme name="Custom 20">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3.xml><?xml version="1.0" encoding="utf-8"?>
<a:theme xmlns:a="http://schemas.openxmlformats.org/drawingml/2006/main" name="1_Azure 2023 Template">
  <a:themeElements>
    <a:clrScheme name="Custom 20">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4.xml><?xml version="1.0" encoding="utf-8"?>
<a:theme xmlns:a="http://schemas.openxmlformats.org/drawingml/2006/main" name="3_Azure 2023 Template">
  <a:themeElements>
    <a:clrScheme name="Custom 2">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E566CC"/>
      </a:hlink>
      <a:folHlink>
        <a:srgbClr val="E566C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5.xml><?xml version="1.0" encoding="utf-8"?>
<a:theme xmlns:a="http://schemas.openxmlformats.org/drawingml/2006/main" name="4_Azure 2023 Template">
  <a:themeElements>
    <a:clrScheme name="Custom 2">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E566CC"/>
      </a:hlink>
      <a:folHlink>
        <a:srgbClr val="E566C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6.xml><?xml version="1.0" encoding="utf-8"?>
<a:theme xmlns:a="http://schemas.openxmlformats.org/drawingml/2006/main" name="5_Azure 2023 Template">
  <a:themeElements>
    <a:clrScheme name="Custom 20">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7.xml><?xml version="1.0" encoding="utf-8"?>
<a:theme xmlns:a="http://schemas.openxmlformats.org/drawingml/2006/main" name="Microsoft Learn_Navy Template">
  <a:themeElements>
    <a:clrScheme name="Microsoft Learn">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F5C39"/>
      </a:hlink>
      <a:folHlink>
        <a:srgbClr val="FF5C39"/>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8FC0B0A6-37BC-477E-99E4-DA5DC3C4F820}"/>
    </a:ext>
  </a:extLst>
</a:theme>
</file>

<file path=ppt/theme/theme8.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784</Words>
  <Application>Microsoft Office PowerPoint</Application>
  <PresentationFormat>Widescreen</PresentationFormat>
  <Paragraphs>122</Paragraphs>
  <Slides>18</Slides>
  <Notes>11</Notes>
  <HiddenSlides>4</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18</vt:i4>
      </vt:variant>
    </vt:vector>
  </HeadingPairs>
  <TitlesOfParts>
    <vt:vector size="38" baseType="lpstr">
      <vt:lpstr>Arial</vt:lpstr>
      <vt:lpstr>Calibri</vt:lpstr>
      <vt:lpstr>Consolas</vt:lpstr>
      <vt:lpstr>Open Sans</vt:lpstr>
      <vt:lpstr>Open Sans (body)</vt:lpstr>
      <vt:lpstr>Open Sans ExtraBold</vt:lpstr>
      <vt:lpstr>Segoe Sans Display Semibold</vt:lpstr>
      <vt:lpstr>Segoe Sans Text</vt:lpstr>
      <vt:lpstr>Segoe UI</vt:lpstr>
      <vt:lpstr>Segoe UI Semibold</vt:lpstr>
      <vt:lpstr>Segoe UI Variable Display Semibold</vt:lpstr>
      <vt:lpstr>Wingdings</vt:lpstr>
      <vt:lpstr>Azure 2023 Template</vt:lpstr>
      <vt:lpstr>2_Azure 2023 Template</vt:lpstr>
      <vt:lpstr>1_Azure 2023 Template</vt:lpstr>
      <vt:lpstr>3_Azure 2023 Template</vt:lpstr>
      <vt:lpstr>4_Azure 2023 Template</vt:lpstr>
      <vt:lpstr>5_Azure 2023 Template</vt:lpstr>
      <vt:lpstr>Microsoft Learn_Navy Template</vt:lpstr>
      <vt:lpstr>Microsoft AI Tour 16:9 Template Dark</vt:lpstr>
      <vt:lpstr>Generative AI for Beginners - .NET</vt:lpstr>
      <vt:lpstr>Generative AI for Beginners - .NET</vt:lpstr>
      <vt:lpstr>Generative AI for Beginners - .NET</vt:lpstr>
      <vt:lpstr>Generative AI for Beginners - .NET</vt:lpstr>
      <vt:lpstr>PowerPoint Presentation</vt:lpstr>
      <vt:lpstr>PowerPoint Presentation</vt:lpstr>
      <vt:lpstr>PowerPoint Presentation</vt:lpstr>
      <vt:lpstr>PowerPoint Presentation</vt:lpstr>
      <vt:lpstr>GitHub Codespaces</vt:lpstr>
      <vt:lpstr>Demo</vt:lpstr>
      <vt:lpstr>Core Generative AI Techniques</vt:lpstr>
      <vt:lpstr>Demo</vt:lpstr>
      <vt:lpstr>eShopLite</vt:lpstr>
      <vt:lpstr>eShopLite Architecture</vt:lpstr>
      <vt:lpstr>eShopLite Architecture with AI</vt:lpstr>
      <vt:lpstr>eShopLite Semantic Search versions</vt:lpstr>
      <vt:lpstr>Demo</vt:lpstr>
      <vt:lpstr>Generative AI for Beginners - .NET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2025-03-05T17:51:34Z</dcterms:created>
  <dcterms:modified xsi:type="dcterms:W3CDTF">2025-03-05T17:52:39Z</dcterms:modified>
</cp:coreProperties>
</file>